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3716000" cy="13716000"/>
  <p:notesSz cx="13716000" cy="13716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8" d="100"/>
          <a:sy n="38" d="100"/>
        </p:scale>
        <p:origin x="-1776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8700" y="4251960"/>
            <a:ext cx="11658600" cy="288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FFA83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57400" y="7680960"/>
            <a:ext cx="9601200" cy="342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1"/>
            <a:ext cx="13716000" cy="13716000"/>
          </a:xfrm>
          <a:custGeom>
            <a:avLst/>
            <a:gdLst/>
            <a:ahLst/>
            <a:cxnLst/>
            <a:rect l="l" t="t" r="r" b="b"/>
            <a:pathLst>
              <a:path w="13716000" h="13716000">
                <a:moveTo>
                  <a:pt x="13716000" y="0"/>
                </a:moveTo>
                <a:lnTo>
                  <a:pt x="0" y="0"/>
                </a:lnTo>
                <a:lnTo>
                  <a:pt x="0" y="13716000"/>
                </a:lnTo>
                <a:lnTo>
                  <a:pt x="13716000" y="13716000"/>
                </a:lnTo>
                <a:lnTo>
                  <a:pt x="13716000" y="0"/>
                </a:lnTo>
                <a:close/>
              </a:path>
            </a:pathLst>
          </a:custGeom>
          <a:solidFill>
            <a:srgbClr val="4E1F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FFA83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85201" y="841755"/>
            <a:ext cx="1557665" cy="61315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" y="0"/>
            <a:ext cx="13712951" cy="137159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FFA83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5800" y="3154680"/>
            <a:ext cx="596646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69300" y="2914650"/>
            <a:ext cx="4624070" cy="7541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E1F95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FFA83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1"/>
            <a:ext cx="13716000" cy="13716000"/>
          </a:xfrm>
          <a:custGeom>
            <a:avLst/>
            <a:gdLst/>
            <a:ahLst/>
            <a:cxnLst/>
            <a:rect l="l" t="t" r="r" b="b"/>
            <a:pathLst>
              <a:path w="13716000" h="13716000">
                <a:moveTo>
                  <a:pt x="13716000" y="0"/>
                </a:moveTo>
                <a:lnTo>
                  <a:pt x="0" y="0"/>
                </a:lnTo>
                <a:lnTo>
                  <a:pt x="0" y="13716000"/>
                </a:lnTo>
                <a:lnTo>
                  <a:pt x="13716000" y="13716000"/>
                </a:lnTo>
                <a:lnTo>
                  <a:pt x="13716000" y="0"/>
                </a:lnTo>
                <a:close/>
              </a:path>
            </a:pathLst>
          </a:custGeom>
          <a:solidFill>
            <a:srgbClr val="4712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53745" y="4185665"/>
            <a:ext cx="7289800" cy="7289800"/>
          </a:xfrm>
          <a:custGeom>
            <a:avLst/>
            <a:gdLst/>
            <a:ahLst/>
            <a:cxnLst/>
            <a:rect l="l" t="t" r="r" b="b"/>
            <a:pathLst>
              <a:path w="7289800" h="7289800">
                <a:moveTo>
                  <a:pt x="0" y="3644645"/>
                </a:moveTo>
                <a:lnTo>
                  <a:pt x="312" y="3596412"/>
                </a:lnTo>
                <a:lnTo>
                  <a:pt x="1248" y="3548328"/>
                </a:lnTo>
                <a:lnTo>
                  <a:pt x="2802" y="3500398"/>
                </a:lnTo>
                <a:lnTo>
                  <a:pt x="4971" y="3452626"/>
                </a:lnTo>
                <a:lnTo>
                  <a:pt x="7752" y="3405016"/>
                </a:lnTo>
                <a:lnTo>
                  <a:pt x="11140" y="3357571"/>
                </a:lnTo>
                <a:lnTo>
                  <a:pt x="15132" y="3310295"/>
                </a:lnTo>
                <a:lnTo>
                  <a:pt x="19723" y="3263193"/>
                </a:lnTo>
                <a:lnTo>
                  <a:pt x="24911" y="3216268"/>
                </a:lnTo>
                <a:lnTo>
                  <a:pt x="30690" y="3169524"/>
                </a:lnTo>
                <a:lnTo>
                  <a:pt x="37058" y="3122964"/>
                </a:lnTo>
                <a:lnTo>
                  <a:pt x="44009" y="3076593"/>
                </a:lnTo>
                <a:lnTo>
                  <a:pt x="51542" y="3030414"/>
                </a:lnTo>
                <a:lnTo>
                  <a:pt x="59651" y="2984432"/>
                </a:lnTo>
                <a:lnTo>
                  <a:pt x="68333" y="2938650"/>
                </a:lnTo>
                <a:lnTo>
                  <a:pt x="77584" y="2893072"/>
                </a:lnTo>
                <a:lnTo>
                  <a:pt x="87400" y="2847701"/>
                </a:lnTo>
                <a:lnTo>
                  <a:pt x="97777" y="2802542"/>
                </a:lnTo>
                <a:lnTo>
                  <a:pt x="108712" y="2757599"/>
                </a:lnTo>
                <a:lnTo>
                  <a:pt x="120200" y="2712875"/>
                </a:lnTo>
                <a:lnTo>
                  <a:pt x="132238" y="2668374"/>
                </a:lnTo>
                <a:lnTo>
                  <a:pt x="144822" y="2624100"/>
                </a:lnTo>
                <a:lnTo>
                  <a:pt x="157948" y="2580057"/>
                </a:lnTo>
                <a:lnTo>
                  <a:pt x="171613" y="2536248"/>
                </a:lnTo>
                <a:lnTo>
                  <a:pt x="185812" y="2492678"/>
                </a:lnTo>
                <a:lnTo>
                  <a:pt x="200541" y="2449351"/>
                </a:lnTo>
                <a:lnTo>
                  <a:pt x="215797" y="2406269"/>
                </a:lnTo>
                <a:lnTo>
                  <a:pt x="231576" y="2363438"/>
                </a:lnTo>
                <a:lnTo>
                  <a:pt x="247874" y="2320861"/>
                </a:lnTo>
                <a:lnTo>
                  <a:pt x="264687" y="2278541"/>
                </a:lnTo>
                <a:lnTo>
                  <a:pt x="282012" y="2236483"/>
                </a:lnTo>
                <a:lnTo>
                  <a:pt x="299844" y="2194690"/>
                </a:lnTo>
                <a:lnTo>
                  <a:pt x="318179" y="2153167"/>
                </a:lnTo>
                <a:lnTo>
                  <a:pt x="337015" y="2111917"/>
                </a:lnTo>
                <a:lnTo>
                  <a:pt x="356346" y="2070943"/>
                </a:lnTo>
                <a:lnTo>
                  <a:pt x="376170" y="2030251"/>
                </a:lnTo>
                <a:lnTo>
                  <a:pt x="396482" y="1989843"/>
                </a:lnTo>
                <a:lnTo>
                  <a:pt x="417278" y="1949724"/>
                </a:lnTo>
                <a:lnTo>
                  <a:pt x="438555" y="1909897"/>
                </a:lnTo>
                <a:lnTo>
                  <a:pt x="460309" y="1870366"/>
                </a:lnTo>
                <a:lnTo>
                  <a:pt x="482535" y="1831135"/>
                </a:lnTo>
                <a:lnTo>
                  <a:pt x="505231" y="1792208"/>
                </a:lnTo>
                <a:lnTo>
                  <a:pt x="528392" y="1753588"/>
                </a:lnTo>
                <a:lnTo>
                  <a:pt x="552014" y="1715280"/>
                </a:lnTo>
                <a:lnTo>
                  <a:pt x="576094" y="1677288"/>
                </a:lnTo>
                <a:lnTo>
                  <a:pt x="600627" y="1639615"/>
                </a:lnTo>
                <a:lnTo>
                  <a:pt x="625611" y="1602264"/>
                </a:lnTo>
                <a:lnTo>
                  <a:pt x="651040" y="1565241"/>
                </a:lnTo>
                <a:lnTo>
                  <a:pt x="676912" y="1528549"/>
                </a:lnTo>
                <a:lnTo>
                  <a:pt x="703222" y="1492191"/>
                </a:lnTo>
                <a:lnTo>
                  <a:pt x="729966" y="1456171"/>
                </a:lnTo>
                <a:lnTo>
                  <a:pt x="757141" y="1420494"/>
                </a:lnTo>
                <a:lnTo>
                  <a:pt x="784743" y="1385163"/>
                </a:lnTo>
                <a:lnTo>
                  <a:pt x="812768" y="1350181"/>
                </a:lnTo>
                <a:lnTo>
                  <a:pt x="841212" y="1315554"/>
                </a:lnTo>
                <a:lnTo>
                  <a:pt x="870071" y="1281284"/>
                </a:lnTo>
                <a:lnTo>
                  <a:pt x="899342" y="1247376"/>
                </a:lnTo>
                <a:lnTo>
                  <a:pt x="929020" y="1213833"/>
                </a:lnTo>
                <a:lnTo>
                  <a:pt x="959103" y="1180659"/>
                </a:lnTo>
                <a:lnTo>
                  <a:pt x="989585" y="1147859"/>
                </a:lnTo>
                <a:lnTo>
                  <a:pt x="1020463" y="1115435"/>
                </a:lnTo>
                <a:lnTo>
                  <a:pt x="1051733" y="1083392"/>
                </a:lnTo>
                <a:lnTo>
                  <a:pt x="1083392" y="1051733"/>
                </a:lnTo>
                <a:lnTo>
                  <a:pt x="1115435" y="1020463"/>
                </a:lnTo>
                <a:lnTo>
                  <a:pt x="1147859" y="989585"/>
                </a:lnTo>
                <a:lnTo>
                  <a:pt x="1180659" y="959103"/>
                </a:lnTo>
                <a:lnTo>
                  <a:pt x="1213833" y="929020"/>
                </a:lnTo>
                <a:lnTo>
                  <a:pt x="1247376" y="899342"/>
                </a:lnTo>
                <a:lnTo>
                  <a:pt x="1281284" y="870071"/>
                </a:lnTo>
                <a:lnTo>
                  <a:pt x="1315554" y="841212"/>
                </a:lnTo>
                <a:lnTo>
                  <a:pt x="1350181" y="812768"/>
                </a:lnTo>
                <a:lnTo>
                  <a:pt x="1385163" y="784743"/>
                </a:lnTo>
                <a:lnTo>
                  <a:pt x="1420494" y="757141"/>
                </a:lnTo>
                <a:lnTo>
                  <a:pt x="1456171" y="729966"/>
                </a:lnTo>
                <a:lnTo>
                  <a:pt x="1492191" y="703222"/>
                </a:lnTo>
                <a:lnTo>
                  <a:pt x="1528549" y="676912"/>
                </a:lnTo>
                <a:lnTo>
                  <a:pt x="1565241" y="651040"/>
                </a:lnTo>
                <a:lnTo>
                  <a:pt x="1602264" y="625611"/>
                </a:lnTo>
                <a:lnTo>
                  <a:pt x="1639615" y="600627"/>
                </a:lnTo>
                <a:lnTo>
                  <a:pt x="1677288" y="576094"/>
                </a:lnTo>
                <a:lnTo>
                  <a:pt x="1715280" y="552014"/>
                </a:lnTo>
                <a:lnTo>
                  <a:pt x="1753588" y="528392"/>
                </a:lnTo>
                <a:lnTo>
                  <a:pt x="1792208" y="505231"/>
                </a:lnTo>
                <a:lnTo>
                  <a:pt x="1831135" y="482535"/>
                </a:lnTo>
                <a:lnTo>
                  <a:pt x="1870366" y="460309"/>
                </a:lnTo>
                <a:lnTo>
                  <a:pt x="1909897" y="438555"/>
                </a:lnTo>
                <a:lnTo>
                  <a:pt x="1949724" y="417278"/>
                </a:lnTo>
                <a:lnTo>
                  <a:pt x="1989843" y="396482"/>
                </a:lnTo>
                <a:lnTo>
                  <a:pt x="2030251" y="376170"/>
                </a:lnTo>
                <a:lnTo>
                  <a:pt x="2070943" y="356346"/>
                </a:lnTo>
                <a:lnTo>
                  <a:pt x="2111917" y="337015"/>
                </a:lnTo>
                <a:lnTo>
                  <a:pt x="2153167" y="318179"/>
                </a:lnTo>
                <a:lnTo>
                  <a:pt x="2194690" y="299844"/>
                </a:lnTo>
                <a:lnTo>
                  <a:pt x="2236483" y="282012"/>
                </a:lnTo>
                <a:lnTo>
                  <a:pt x="2278541" y="264687"/>
                </a:lnTo>
                <a:lnTo>
                  <a:pt x="2320861" y="247874"/>
                </a:lnTo>
                <a:lnTo>
                  <a:pt x="2363438" y="231576"/>
                </a:lnTo>
                <a:lnTo>
                  <a:pt x="2406269" y="215797"/>
                </a:lnTo>
                <a:lnTo>
                  <a:pt x="2449351" y="200541"/>
                </a:lnTo>
                <a:lnTo>
                  <a:pt x="2492678" y="185812"/>
                </a:lnTo>
                <a:lnTo>
                  <a:pt x="2536248" y="171613"/>
                </a:lnTo>
                <a:lnTo>
                  <a:pt x="2580057" y="157948"/>
                </a:lnTo>
                <a:lnTo>
                  <a:pt x="2624100" y="144822"/>
                </a:lnTo>
                <a:lnTo>
                  <a:pt x="2668374" y="132238"/>
                </a:lnTo>
                <a:lnTo>
                  <a:pt x="2712875" y="120200"/>
                </a:lnTo>
                <a:lnTo>
                  <a:pt x="2757599" y="108712"/>
                </a:lnTo>
                <a:lnTo>
                  <a:pt x="2802542" y="97777"/>
                </a:lnTo>
                <a:lnTo>
                  <a:pt x="2847701" y="87400"/>
                </a:lnTo>
                <a:lnTo>
                  <a:pt x="2893072" y="77584"/>
                </a:lnTo>
                <a:lnTo>
                  <a:pt x="2938650" y="68333"/>
                </a:lnTo>
                <a:lnTo>
                  <a:pt x="2984432" y="59651"/>
                </a:lnTo>
                <a:lnTo>
                  <a:pt x="3030414" y="51542"/>
                </a:lnTo>
                <a:lnTo>
                  <a:pt x="3076593" y="44009"/>
                </a:lnTo>
                <a:lnTo>
                  <a:pt x="3122964" y="37058"/>
                </a:lnTo>
                <a:lnTo>
                  <a:pt x="3169524" y="30690"/>
                </a:lnTo>
                <a:lnTo>
                  <a:pt x="3216268" y="24911"/>
                </a:lnTo>
                <a:lnTo>
                  <a:pt x="3263193" y="19723"/>
                </a:lnTo>
                <a:lnTo>
                  <a:pt x="3310295" y="15132"/>
                </a:lnTo>
                <a:lnTo>
                  <a:pt x="3357571" y="11140"/>
                </a:lnTo>
                <a:lnTo>
                  <a:pt x="3405016" y="7752"/>
                </a:lnTo>
                <a:lnTo>
                  <a:pt x="3452626" y="4971"/>
                </a:lnTo>
                <a:lnTo>
                  <a:pt x="3500398" y="2802"/>
                </a:lnTo>
                <a:lnTo>
                  <a:pt x="3548328" y="1248"/>
                </a:lnTo>
                <a:lnTo>
                  <a:pt x="3596412" y="312"/>
                </a:lnTo>
                <a:lnTo>
                  <a:pt x="3644645" y="0"/>
                </a:lnTo>
                <a:lnTo>
                  <a:pt x="3692879" y="312"/>
                </a:lnTo>
                <a:lnTo>
                  <a:pt x="3740963" y="1248"/>
                </a:lnTo>
                <a:lnTo>
                  <a:pt x="3788893" y="2802"/>
                </a:lnTo>
                <a:lnTo>
                  <a:pt x="3836665" y="4971"/>
                </a:lnTo>
                <a:lnTo>
                  <a:pt x="3884275" y="7752"/>
                </a:lnTo>
                <a:lnTo>
                  <a:pt x="3931720" y="11140"/>
                </a:lnTo>
                <a:lnTo>
                  <a:pt x="3978996" y="15132"/>
                </a:lnTo>
                <a:lnTo>
                  <a:pt x="4026098" y="19723"/>
                </a:lnTo>
                <a:lnTo>
                  <a:pt x="4073023" y="24911"/>
                </a:lnTo>
                <a:lnTo>
                  <a:pt x="4119767" y="30690"/>
                </a:lnTo>
                <a:lnTo>
                  <a:pt x="4166327" y="37058"/>
                </a:lnTo>
                <a:lnTo>
                  <a:pt x="4212698" y="44009"/>
                </a:lnTo>
                <a:lnTo>
                  <a:pt x="4258877" y="51542"/>
                </a:lnTo>
                <a:lnTo>
                  <a:pt x="4304859" y="59651"/>
                </a:lnTo>
                <a:lnTo>
                  <a:pt x="4350641" y="68333"/>
                </a:lnTo>
                <a:lnTo>
                  <a:pt x="4396219" y="77584"/>
                </a:lnTo>
                <a:lnTo>
                  <a:pt x="4441590" y="87400"/>
                </a:lnTo>
                <a:lnTo>
                  <a:pt x="4486749" y="97777"/>
                </a:lnTo>
                <a:lnTo>
                  <a:pt x="4531692" y="108712"/>
                </a:lnTo>
                <a:lnTo>
                  <a:pt x="4576416" y="120200"/>
                </a:lnTo>
                <a:lnTo>
                  <a:pt x="4620917" y="132238"/>
                </a:lnTo>
                <a:lnTo>
                  <a:pt x="4665191" y="144822"/>
                </a:lnTo>
                <a:lnTo>
                  <a:pt x="4709234" y="157948"/>
                </a:lnTo>
                <a:lnTo>
                  <a:pt x="4753043" y="171613"/>
                </a:lnTo>
                <a:lnTo>
                  <a:pt x="4796613" y="185812"/>
                </a:lnTo>
                <a:lnTo>
                  <a:pt x="4839940" y="200541"/>
                </a:lnTo>
                <a:lnTo>
                  <a:pt x="4883022" y="215797"/>
                </a:lnTo>
                <a:lnTo>
                  <a:pt x="4925853" y="231576"/>
                </a:lnTo>
                <a:lnTo>
                  <a:pt x="4968430" y="247874"/>
                </a:lnTo>
                <a:lnTo>
                  <a:pt x="5010750" y="264687"/>
                </a:lnTo>
                <a:lnTo>
                  <a:pt x="5052808" y="282012"/>
                </a:lnTo>
                <a:lnTo>
                  <a:pt x="5094601" y="299844"/>
                </a:lnTo>
                <a:lnTo>
                  <a:pt x="5136124" y="318179"/>
                </a:lnTo>
                <a:lnTo>
                  <a:pt x="5177374" y="337015"/>
                </a:lnTo>
                <a:lnTo>
                  <a:pt x="5218348" y="356346"/>
                </a:lnTo>
                <a:lnTo>
                  <a:pt x="5259040" y="376170"/>
                </a:lnTo>
                <a:lnTo>
                  <a:pt x="5299448" y="396482"/>
                </a:lnTo>
                <a:lnTo>
                  <a:pt x="5339567" y="417278"/>
                </a:lnTo>
                <a:lnTo>
                  <a:pt x="5379394" y="438555"/>
                </a:lnTo>
                <a:lnTo>
                  <a:pt x="5418925" y="460309"/>
                </a:lnTo>
                <a:lnTo>
                  <a:pt x="5458156" y="482535"/>
                </a:lnTo>
                <a:lnTo>
                  <a:pt x="5497083" y="505231"/>
                </a:lnTo>
                <a:lnTo>
                  <a:pt x="5535703" y="528392"/>
                </a:lnTo>
                <a:lnTo>
                  <a:pt x="5574011" y="552014"/>
                </a:lnTo>
                <a:lnTo>
                  <a:pt x="5612003" y="576094"/>
                </a:lnTo>
                <a:lnTo>
                  <a:pt x="5649676" y="600627"/>
                </a:lnTo>
                <a:lnTo>
                  <a:pt x="5687027" y="625611"/>
                </a:lnTo>
                <a:lnTo>
                  <a:pt x="5724050" y="651040"/>
                </a:lnTo>
                <a:lnTo>
                  <a:pt x="5760742" y="676912"/>
                </a:lnTo>
                <a:lnTo>
                  <a:pt x="5797100" y="703222"/>
                </a:lnTo>
                <a:lnTo>
                  <a:pt x="5833120" y="729966"/>
                </a:lnTo>
                <a:lnTo>
                  <a:pt x="5868797" y="757141"/>
                </a:lnTo>
                <a:lnTo>
                  <a:pt x="5904128" y="784743"/>
                </a:lnTo>
                <a:lnTo>
                  <a:pt x="5939110" y="812768"/>
                </a:lnTo>
                <a:lnTo>
                  <a:pt x="5973737" y="841212"/>
                </a:lnTo>
                <a:lnTo>
                  <a:pt x="6008007" y="870071"/>
                </a:lnTo>
                <a:lnTo>
                  <a:pt x="6041915" y="899342"/>
                </a:lnTo>
                <a:lnTo>
                  <a:pt x="6075458" y="929020"/>
                </a:lnTo>
                <a:lnTo>
                  <a:pt x="6108632" y="959103"/>
                </a:lnTo>
                <a:lnTo>
                  <a:pt x="6141432" y="989585"/>
                </a:lnTo>
                <a:lnTo>
                  <a:pt x="6173856" y="1020463"/>
                </a:lnTo>
                <a:lnTo>
                  <a:pt x="6205899" y="1051733"/>
                </a:lnTo>
                <a:lnTo>
                  <a:pt x="6237558" y="1083392"/>
                </a:lnTo>
                <a:lnTo>
                  <a:pt x="6268828" y="1115435"/>
                </a:lnTo>
                <a:lnTo>
                  <a:pt x="6299706" y="1147859"/>
                </a:lnTo>
                <a:lnTo>
                  <a:pt x="6330188" y="1180659"/>
                </a:lnTo>
                <a:lnTo>
                  <a:pt x="6360271" y="1213833"/>
                </a:lnTo>
                <a:lnTo>
                  <a:pt x="6389949" y="1247376"/>
                </a:lnTo>
                <a:lnTo>
                  <a:pt x="6419220" y="1281284"/>
                </a:lnTo>
                <a:lnTo>
                  <a:pt x="6448079" y="1315554"/>
                </a:lnTo>
                <a:lnTo>
                  <a:pt x="6476523" y="1350181"/>
                </a:lnTo>
                <a:lnTo>
                  <a:pt x="6504548" y="1385163"/>
                </a:lnTo>
                <a:lnTo>
                  <a:pt x="6532150" y="1420494"/>
                </a:lnTo>
                <a:lnTo>
                  <a:pt x="6559325" y="1456171"/>
                </a:lnTo>
                <a:lnTo>
                  <a:pt x="6586069" y="1492191"/>
                </a:lnTo>
                <a:lnTo>
                  <a:pt x="6612379" y="1528549"/>
                </a:lnTo>
                <a:lnTo>
                  <a:pt x="6638251" y="1565241"/>
                </a:lnTo>
                <a:lnTo>
                  <a:pt x="6663680" y="1602264"/>
                </a:lnTo>
                <a:lnTo>
                  <a:pt x="6688664" y="1639615"/>
                </a:lnTo>
                <a:lnTo>
                  <a:pt x="6713197" y="1677288"/>
                </a:lnTo>
                <a:lnTo>
                  <a:pt x="6737277" y="1715280"/>
                </a:lnTo>
                <a:lnTo>
                  <a:pt x="6760899" y="1753588"/>
                </a:lnTo>
                <a:lnTo>
                  <a:pt x="6784060" y="1792208"/>
                </a:lnTo>
                <a:lnTo>
                  <a:pt x="6806756" y="1831135"/>
                </a:lnTo>
                <a:lnTo>
                  <a:pt x="6828982" y="1870366"/>
                </a:lnTo>
                <a:lnTo>
                  <a:pt x="6850736" y="1909897"/>
                </a:lnTo>
                <a:lnTo>
                  <a:pt x="6872013" y="1949724"/>
                </a:lnTo>
                <a:lnTo>
                  <a:pt x="6892809" y="1989843"/>
                </a:lnTo>
                <a:lnTo>
                  <a:pt x="6913121" y="2030251"/>
                </a:lnTo>
                <a:lnTo>
                  <a:pt x="6932945" y="2070943"/>
                </a:lnTo>
                <a:lnTo>
                  <a:pt x="6952276" y="2111917"/>
                </a:lnTo>
                <a:lnTo>
                  <a:pt x="6971112" y="2153167"/>
                </a:lnTo>
                <a:lnTo>
                  <a:pt x="6989447" y="2194690"/>
                </a:lnTo>
                <a:lnTo>
                  <a:pt x="7007279" y="2236483"/>
                </a:lnTo>
                <a:lnTo>
                  <a:pt x="7024604" y="2278541"/>
                </a:lnTo>
                <a:lnTo>
                  <a:pt x="7041417" y="2320861"/>
                </a:lnTo>
                <a:lnTo>
                  <a:pt x="7057715" y="2363438"/>
                </a:lnTo>
                <a:lnTo>
                  <a:pt x="7073494" y="2406269"/>
                </a:lnTo>
                <a:lnTo>
                  <a:pt x="7088750" y="2449351"/>
                </a:lnTo>
                <a:lnTo>
                  <a:pt x="7103479" y="2492678"/>
                </a:lnTo>
                <a:lnTo>
                  <a:pt x="7117678" y="2536248"/>
                </a:lnTo>
                <a:lnTo>
                  <a:pt x="7131343" y="2580057"/>
                </a:lnTo>
                <a:lnTo>
                  <a:pt x="7144469" y="2624100"/>
                </a:lnTo>
                <a:lnTo>
                  <a:pt x="7157053" y="2668374"/>
                </a:lnTo>
                <a:lnTo>
                  <a:pt x="7169091" y="2712875"/>
                </a:lnTo>
                <a:lnTo>
                  <a:pt x="7180579" y="2757599"/>
                </a:lnTo>
                <a:lnTo>
                  <a:pt x="7191514" y="2802542"/>
                </a:lnTo>
                <a:lnTo>
                  <a:pt x="7201891" y="2847701"/>
                </a:lnTo>
                <a:lnTo>
                  <a:pt x="7211707" y="2893072"/>
                </a:lnTo>
                <a:lnTo>
                  <a:pt x="7220958" y="2938650"/>
                </a:lnTo>
                <a:lnTo>
                  <a:pt x="7229640" y="2984432"/>
                </a:lnTo>
                <a:lnTo>
                  <a:pt x="7237749" y="3030414"/>
                </a:lnTo>
                <a:lnTo>
                  <a:pt x="7245282" y="3076593"/>
                </a:lnTo>
                <a:lnTo>
                  <a:pt x="7252233" y="3122964"/>
                </a:lnTo>
                <a:lnTo>
                  <a:pt x="7258601" y="3169524"/>
                </a:lnTo>
                <a:lnTo>
                  <a:pt x="7264380" y="3216268"/>
                </a:lnTo>
                <a:lnTo>
                  <a:pt x="7269568" y="3263193"/>
                </a:lnTo>
                <a:lnTo>
                  <a:pt x="7274159" y="3310295"/>
                </a:lnTo>
                <a:lnTo>
                  <a:pt x="7278151" y="3357571"/>
                </a:lnTo>
                <a:lnTo>
                  <a:pt x="7281539" y="3405016"/>
                </a:lnTo>
                <a:lnTo>
                  <a:pt x="7284320" y="3452626"/>
                </a:lnTo>
                <a:lnTo>
                  <a:pt x="7286489" y="3500398"/>
                </a:lnTo>
                <a:lnTo>
                  <a:pt x="7288043" y="3548328"/>
                </a:lnTo>
                <a:lnTo>
                  <a:pt x="7288979" y="3596412"/>
                </a:lnTo>
                <a:lnTo>
                  <a:pt x="7289292" y="3644645"/>
                </a:lnTo>
                <a:lnTo>
                  <a:pt x="7288979" y="3692879"/>
                </a:lnTo>
                <a:lnTo>
                  <a:pt x="7288043" y="3740963"/>
                </a:lnTo>
                <a:lnTo>
                  <a:pt x="7286489" y="3788893"/>
                </a:lnTo>
                <a:lnTo>
                  <a:pt x="7284320" y="3836665"/>
                </a:lnTo>
                <a:lnTo>
                  <a:pt x="7281539" y="3884275"/>
                </a:lnTo>
                <a:lnTo>
                  <a:pt x="7278151" y="3931720"/>
                </a:lnTo>
                <a:lnTo>
                  <a:pt x="7274159" y="3978996"/>
                </a:lnTo>
                <a:lnTo>
                  <a:pt x="7269568" y="4026098"/>
                </a:lnTo>
                <a:lnTo>
                  <a:pt x="7264380" y="4073023"/>
                </a:lnTo>
                <a:lnTo>
                  <a:pt x="7258601" y="4119767"/>
                </a:lnTo>
                <a:lnTo>
                  <a:pt x="7252233" y="4166327"/>
                </a:lnTo>
                <a:lnTo>
                  <a:pt x="7245282" y="4212698"/>
                </a:lnTo>
                <a:lnTo>
                  <a:pt x="7237749" y="4258877"/>
                </a:lnTo>
                <a:lnTo>
                  <a:pt x="7229640" y="4304859"/>
                </a:lnTo>
                <a:lnTo>
                  <a:pt x="7220958" y="4350641"/>
                </a:lnTo>
                <a:lnTo>
                  <a:pt x="7211707" y="4396219"/>
                </a:lnTo>
                <a:lnTo>
                  <a:pt x="7201891" y="4441590"/>
                </a:lnTo>
                <a:lnTo>
                  <a:pt x="7191514" y="4486749"/>
                </a:lnTo>
                <a:lnTo>
                  <a:pt x="7180579" y="4531692"/>
                </a:lnTo>
                <a:lnTo>
                  <a:pt x="7169091" y="4576416"/>
                </a:lnTo>
                <a:lnTo>
                  <a:pt x="7157053" y="4620917"/>
                </a:lnTo>
                <a:lnTo>
                  <a:pt x="7144469" y="4665191"/>
                </a:lnTo>
                <a:lnTo>
                  <a:pt x="7131343" y="4709234"/>
                </a:lnTo>
                <a:lnTo>
                  <a:pt x="7117678" y="4753043"/>
                </a:lnTo>
                <a:lnTo>
                  <a:pt x="7103479" y="4796613"/>
                </a:lnTo>
                <a:lnTo>
                  <a:pt x="7088750" y="4839940"/>
                </a:lnTo>
                <a:lnTo>
                  <a:pt x="7073494" y="4883022"/>
                </a:lnTo>
                <a:lnTo>
                  <a:pt x="7057715" y="4925853"/>
                </a:lnTo>
                <a:lnTo>
                  <a:pt x="7041417" y="4968430"/>
                </a:lnTo>
                <a:lnTo>
                  <a:pt x="7024604" y="5010750"/>
                </a:lnTo>
                <a:lnTo>
                  <a:pt x="7007279" y="5052808"/>
                </a:lnTo>
                <a:lnTo>
                  <a:pt x="6989447" y="5094601"/>
                </a:lnTo>
                <a:lnTo>
                  <a:pt x="6971112" y="5136124"/>
                </a:lnTo>
                <a:lnTo>
                  <a:pt x="6952276" y="5177374"/>
                </a:lnTo>
                <a:lnTo>
                  <a:pt x="6932945" y="5218348"/>
                </a:lnTo>
                <a:lnTo>
                  <a:pt x="6913121" y="5259040"/>
                </a:lnTo>
                <a:lnTo>
                  <a:pt x="6892809" y="5299448"/>
                </a:lnTo>
                <a:lnTo>
                  <a:pt x="6872013" y="5339567"/>
                </a:lnTo>
                <a:lnTo>
                  <a:pt x="6850736" y="5379394"/>
                </a:lnTo>
                <a:lnTo>
                  <a:pt x="6828982" y="5418925"/>
                </a:lnTo>
                <a:lnTo>
                  <a:pt x="6806756" y="5458156"/>
                </a:lnTo>
                <a:lnTo>
                  <a:pt x="6784060" y="5497083"/>
                </a:lnTo>
                <a:lnTo>
                  <a:pt x="6760899" y="5535703"/>
                </a:lnTo>
                <a:lnTo>
                  <a:pt x="6737277" y="5574011"/>
                </a:lnTo>
                <a:lnTo>
                  <a:pt x="6713197" y="5612003"/>
                </a:lnTo>
                <a:lnTo>
                  <a:pt x="6688664" y="5649676"/>
                </a:lnTo>
                <a:lnTo>
                  <a:pt x="6663680" y="5687027"/>
                </a:lnTo>
                <a:lnTo>
                  <a:pt x="6638251" y="5724050"/>
                </a:lnTo>
                <a:lnTo>
                  <a:pt x="6612379" y="5760742"/>
                </a:lnTo>
                <a:lnTo>
                  <a:pt x="6586069" y="5797100"/>
                </a:lnTo>
                <a:lnTo>
                  <a:pt x="6559325" y="5833120"/>
                </a:lnTo>
                <a:lnTo>
                  <a:pt x="6532150" y="5868797"/>
                </a:lnTo>
                <a:lnTo>
                  <a:pt x="6504548" y="5904128"/>
                </a:lnTo>
                <a:lnTo>
                  <a:pt x="6476523" y="5939110"/>
                </a:lnTo>
                <a:lnTo>
                  <a:pt x="6448079" y="5973737"/>
                </a:lnTo>
                <a:lnTo>
                  <a:pt x="6419220" y="6008007"/>
                </a:lnTo>
                <a:lnTo>
                  <a:pt x="6389949" y="6041915"/>
                </a:lnTo>
                <a:lnTo>
                  <a:pt x="6360271" y="6075458"/>
                </a:lnTo>
                <a:lnTo>
                  <a:pt x="6330188" y="6108632"/>
                </a:lnTo>
                <a:lnTo>
                  <a:pt x="6299706" y="6141432"/>
                </a:lnTo>
                <a:lnTo>
                  <a:pt x="6268828" y="6173856"/>
                </a:lnTo>
                <a:lnTo>
                  <a:pt x="6237558" y="6205899"/>
                </a:lnTo>
                <a:lnTo>
                  <a:pt x="6205899" y="6237558"/>
                </a:lnTo>
                <a:lnTo>
                  <a:pt x="6173856" y="6268828"/>
                </a:lnTo>
                <a:lnTo>
                  <a:pt x="6141432" y="6299706"/>
                </a:lnTo>
                <a:lnTo>
                  <a:pt x="6108632" y="6330188"/>
                </a:lnTo>
                <a:lnTo>
                  <a:pt x="6075458" y="6360271"/>
                </a:lnTo>
                <a:lnTo>
                  <a:pt x="6041915" y="6389949"/>
                </a:lnTo>
                <a:lnTo>
                  <a:pt x="6008007" y="6419220"/>
                </a:lnTo>
                <a:lnTo>
                  <a:pt x="5973737" y="6448079"/>
                </a:lnTo>
                <a:lnTo>
                  <a:pt x="5939110" y="6476523"/>
                </a:lnTo>
                <a:lnTo>
                  <a:pt x="5904128" y="6504548"/>
                </a:lnTo>
                <a:lnTo>
                  <a:pt x="5868797" y="6532150"/>
                </a:lnTo>
                <a:lnTo>
                  <a:pt x="5833120" y="6559325"/>
                </a:lnTo>
                <a:lnTo>
                  <a:pt x="5797100" y="6586069"/>
                </a:lnTo>
                <a:lnTo>
                  <a:pt x="5760742" y="6612379"/>
                </a:lnTo>
                <a:lnTo>
                  <a:pt x="5724050" y="6638251"/>
                </a:lnTo>
                <a:lnTo>
                  <a:pt x="5687027" y="6663680"/>
                </a:lnTo>
                <a:lnTo>
                  <a:pt x="5649676" y="6688664"/>
                </a:lnTo>
                <a:lnTo>
                  <a:pt x="5612003" y="6713197"/>
                </a:lnTo>
                <a:lnTo>
                  <a:pt x="5574011" y="6737277"/>
                </a:lnTo>
                <a:lnTo>
                  <a:pt x="5535703" y="6760899"/>
                </a:lnTo>
                <a:lnTo>
                  <a:pt x="5497083" y="6784060"/>
                </a:lnTo>
                <a:lnTo>
                  <a:pt x="5458156" y="6806756"/>
                </a:lnTo>
                <a:lnTo>
                  <a:pt x="5418925" y="6828982"/>
                </a:lnTo>
                <a:lnTo>
                  <a:pt x="5379394" y="6850736"/>
                </a:lnTo>
                <a:lnTo>
                  <a:pt x="5339567" y="6872013"/>
                </a:lnTo>
                <a:lnTo>
                  <a:pt x="5299448" y="6892809"/>
                </a:lnTo>
                <a:lnTo>
                  <a:pt x="5259040" y="6913121"/>
                </a:lnTo>
                <a:lnTo>
                  <a:pt x="5218348" y="6932945"/>
                </a:lnTo>
                <a:lnTo>
                  <a:pt x="5177374" y="6952276"/>
                </a:lnTo>
                <a:lnTo>
                  <a:pt x="5136124" y="6971112"/>
                </a:lnTo>
                <a:lnTo>
                  <a:pt x="5094601" y="6989447"/>
                </a:lnTo>
                <a:lnTo>
                  <a:pt x="5052808" y="7007279"/>
                </a:lnTo>
                <a:lnTo>
                  <a:pt x="5010750" y="7024604"/>
                </a:lnTo>
                <a:lnTo>
                  <a:pt x="4968430" y="7041417"/>
                </a:lnTo>
                <a:lnTo>
                  <a:pt x="4925853" y="7057715"/>
                </a:lnTo>
                <a:lnTo>
                  <a:pt x="4883022" y="7073494"/>
                </a:lnTo>
                <a:lnTo>
                  <a:pt x="4839940" y="7088750"/>
                </a:lnTo>
                <a:lnTo>
                  <a:pt x="4796613" y="7103479"/>
                </a:lnTo>
                <a:lnTo>
                  <a:pt x="4753043" y="7117678"/>
                </a:lnTo>
                <a:lnTo>
                  <a:pt x="4709234" y="7131343"/>
                </a:lnTo>
                <a:lnTo>
                  <a:pt x="4665191" y="7144469"/>
                </a:lnTo>
                <a:lnTo>
                  <a:pt x="4620917" y="7157053"/>
                </a:lnTo>
                <a:lnTo>
                  <a:pt x="4576416" y="7169091"/>
                </a:lnTo>
                <a:lnTo>
                  <a:pt x="4531692" y="7180579"/>
                </a:lnTo>
                <a:lnTo>
                  <a:pt x="4486749" y="7191514"/>
                </a:lnTo>
                <a:lnTo>
                  <a:pt x="4441590" y="7201891"/>
                </a:lnTo>
                <a:lnTo>
                  <a:pt x="4396219" y="7211707"/>
                </a:lnTo>
                <a:lnTo>
                  <a:pt x="4350641" y="7220958"/>
                </a:lnTo>
                <a:lnTo>
                  <a:pt x="4304859" y="7229640"/>
                </a:lnTo>
                <a:lnTo>
                  <a:pt x="4258877" y="7237749"/>
                </a:lnTo>
                <a:lnTo>
                  <a:pt x="4212698" y="7245282"/>
                </a:lnTo>
                <a:lnTo>
                  <a:pt x="4166327" y="7252233"/>
                </a:lnTo>
                <a:lnTo>
                  <a:pt x="4119767" y="7258601"/>
                </a:lnTo>
                <a:lnTo>
                  <a:pt x="4073023" y="7264380"/>
                </a:lnTo>
                <a:lnTo>
                  <a:pt x="4026098" y="7269568"/>
                </a:lnTo>
                <a:lnTo>
                  <a:pt x="3978996" y="7274159"/>
                </a:lnTo>
                <a:lnTo>
                  <a:pt x="3931720" y="7278151"/>
                </a:lnTo>
                <a:lnTo>
                  <a:pt x="3884275" y="7281539"/>
                </a:lnTo>
                <a:lnTo>
                  <a:pt x="3836665" y="7284320"/>
                </a:lnTo>
                <a:lnTo>
                  <a:pt x="3788893" y="7286489"/>
                </a:lnTo>
                <a:lnTo>
                  <a:pt x="3740963" y="7288043"/>
                </a:lnTo>
                <a:lnTo>
                  <a:pt x="3692879" y="7288979"/>
                </a:lnTo>
                <a:lnTo>
                  <a:pt x="3644645" y="7289291"/>
                </a:lnTo>
                <a:lnTo>
                  <a:pt x="3596412" y="7288979"/>
                </a:lnTo>
                <a:lnTo>
                  <a:pt x="3548328" y="7288043"/>
                </a:lnTo>
                <a:lnTo>
                  <a:pt x="3500398" y="7286489"/>
                </a:lnTo>
                <a:lnTo>
                  <a:pt x="3452626" y="7284320"/>
                </a:lnTo>
                <a:lnTo>
                  <a:pt x="3405016" y="7281539"/>
                </a:lnTo>
                <a:lnTo>
                  <a:pt x="3357571" y="7278151"/>
                </a:lnTo>
                <a:lnTo>
                  <a:pt x="3310295" y="7274159"/>
                </a:lnTo>
                <a:lnTo>
                  <a:pt x="3263193" y="7269568"/>
                </a:lnTo>
                <a:lnTo>
                  <a:pt x="3216268" y="7264380"/>
                </a:lnTo>
                <a:lnTo>
                  <a:pt x="3169524" y="7258601"/>
                </a:lnTo>
                <a:lnTo>
                  <a:pt x="3122964" y="7252233"/>
                </a:lnTo>
                <a:lnTo>
                  <a:pt x="3076593" y="7245282"/>
                </a:lnTo>
                <a:lnTo>
                  <a:pt x="3030414" y="7237749"/>
                </a:lnTo>
                <a:lnTo>
                  <a:pt x="2984432" y="7229640"/>
                </a:lnTo>
                <a:lnTo>
                  <a:pt x="2938650" y="7220958"/>
                </a:lnTo>
                <a:lnTo>
                  <a:pt x="2893072" y="7211707"/>
                </a:lnTo>
                <a:lnTo>
                  <a:pt x="2847701" y="7201891"/>
                </a:lnTo>
                <a:lnTo>
                  <a:pt x="2802542" y="7191514"/>
                </a:lnTo>
                <a:lnTo>
                  <a:pt x="2757599" y="7180579"/>
                </a:lnTo>
                <a:lnTo>
                  <a:pt x="2712875" y="7169091"/>
                </a:lnTo>
                <a:lnTo>
                  <a:pt x="2668374" y="7157053"/>
                </a:lnTo>
                <a:lnTo>
                  <a:pt x="2624100" y="7144469"/>
                </a:lnTo>
                <a:lnTo>
                  <a:pt x="2580057" y="7131343"/>
                </a:lnTo>
                <a:lnTo>
                  <a:pt x="2536248" y="7117678"/>
                </a:lnTo>
                <a:lnTo>
                  <a:pt x="2492678" y="7103479"/>
                </a:lnTo>
                <a:lnTo>
                  <a:pt x="2449351" y="7088750"/>
                </a:lnTo>
                <a:lnTo>
                  <a:pt x="2406269" y="7073494"/>
                </a:lnTo>
                <a:lnTo>
                  <a:pt x="2363438" y="7057715"/>
                </a:lnTo>
                <a:lnTo>
                  <a:pt x="2320861" y="7041417"/>
                </a:lnTo>
                <a:lnTo>
                  <a:pt x="2278541" y="7024604"/>
                </a:lnTo>
                <a:lnTo>
                  <a:pt x="2236483" y="7007279"/>
                </a:lnTo>
                <a:lnTo>
                  <a:pt x="2194690" y="6989447"/>
                </a:lnTo>
                <a:lnTo>
                  <a:pt x="2153167" y="6971112"/>
                </a:lnTo>
                <a:lnTo>
                  <a:pt x="2111917" y="6952276"/>
                </a:lnTo>
                <a:lnTo>
                  <a:pt x="2070943" y="6932945"/>
                </a:lnTo>
                <a:lnTo>
                  <a:pt x="2030251" y="6913121"/>
                </a:lnTo>
                <a:lnTo>
                  <a:pt x="1989843" y="6892809"/>
                </a:lnTo>
                <a:lnTo>
                  <a:pt x="1949724" y="6872013"/>
                </a:lnTo>
                <a:lnTo>
                  <a:pt x="1909897" y="6850736"/>
                </a:lnTo>
                <a:lnTo>
                  <a:pt x="1870366" y="6828982"/>
                </a:lnTo>
                <a:lnTo>
                  <a:pt x="1831135" y="6806756"/>
                </a:lnTo>
                <a:lnTo>
                  <a:pt x="1792208" y="6784060"/>
                </a:lnTo>
                <a:lnTo>
                  <a:pt x="1753588" y="6760899"/>
                </a:lnTo>
                <a:lnTo>
                  <a:pt x="1715280" y="6737277"/>
                </a:lnTo>
                <a:lnTo>
                  <a:pt x="1677288" y="6713197"/>
                </a:lnTo>
                <a:lnTo>
                  <a:pt x="1639615" y="6688664"/>
                </a:lnTo>
                <a:lnTo>
                  <a:pt x="1602264" y="6663680"/>
                </a:lnTo>
                <a:lnTo>
                  <a:pt x="1565241" y="6638251"/>
                </a:lnTo>
                <a:lnTo>
                  <a:pt x="1528549" y="6612379"/>
                </a:lnTo>
                <a:lnTo>
                  <a:pt x="1492191" y="6586069"/>
                </a:lnTo>
                <a:lnTo>
                  <a:pt x="1456171" y="6559325"/>
                </a:lnTo>
                <a:lnTo>
                  <a:pt x="1420494" y="6532150"/>
                </a:lnTo>
                <a:lnTo>
                  <a:pt x="1385163" y="6504548"/>
                </a:lnTo>
                <a:lnTo>
                  <a:pt x="1350181" y="6476523"/>
                </a:lnTo>
                <a:lnTo>
                  <a:pt x="1315554" y="6448079"/>
                </a:lnTo>
                <a:lnTo>
                  <a:pt x="1281284" y="6419220"/>
                </a:lnTo>
                <a:lnTo>
                  <a:pt x="1247376" y="6389949"/>
                </a:lnTo>
                <a:lnTo>
                  <a:pt x="1213833" y="6360271"/>
                </a:lnTo>
                <a:lnTo>
                  <a:pt x="1180659" y="6330188"/>
                </a:lnTo>
                <a:lnTo>
                  <a:pt x="1147859" y="6299706"/>
                </a:lnTo>
                <a:lnTo>
                  <a:pt x="1115435" y="6268828"/>
                </a:lnTo>
                <a:lnTo>
                  <a:pt x="1083392" y="6237558"/>
                </a:lnTo>
                <a:lnTo>
                  <a:pt x="1051733" y="6205899"/>
                </a:lnTo>
                <a:lnTo>
                  <a:pt x="1020463" y="6173856"/>
                </a:lnTo>
                <a:lnTo>
                  <a:pt x="989585" y="6141432"/>
                </a:lnTo>
                <a:lnTo>
                  <a:pt x="959103" y="6108632"/>
                </a:lnTo>
                <a:lnTo>
                  <a:pt x="929020" y="6075458"/>
                </a:lnTo>
                <a:lnTo>
                  <a:pt x="899342" y="6041915"/>
                </a:lnTo>
                <a:lnTo>
                  <a:pt x="870071" y="6008007"/>
                </a:lnTo>
                <a:lnTo>
                  <a:pt x="841212" y="5973737"/>
                </a:lnTo>
                <a:lnTo>
                  <a:pt x="812768" y="5939110"/>
                </a:lnTo>
                <a:lnTo>
                  <a:pt x="784743" y="5904128"/>
                </a:lnTo>
                <a:lnTo>
                  <a:pt x="757141" y="5868797"/>
                </a:lnTo>
                <a:lnTo>
                  <a:pt x="729966" y="5833120"/>
                </a:lnTo>
                <a:lnTo>
                  <a:pt x="703222" y="5797100"/>
                </a:lnTo>
                <a:lnTo>
                  <a:pt x="676912" y="5760742"/>
                </a:lnTo>
                <a:lnTo>
                  <a:pt x="651040" y="5724050"/>
                </a:lnTo>
                <a:lnTo>
                  <a:pt x="625611" y="5687027"/>
                </a:lnTo>
                <a:lnTo>
                  <a:pt x="600627" y="5649676"/>
                </a:lnTo>
                <a:lnTo>
                  <a:pt x="576094" y="5612003"/>
                </a:lnTo>
                <a:lnTo>
                  <a:pt x="552014" y="5574011"/>
                </a:lnTo>
                <a:lnTo>
                  <a:pt x="528392" y="5535703"/>
                </a:lnTo>
                <a:lnTo>
                  <a:pt x="505231" y="5497083"/>
                </a:lnTo>
                <a:lnTo>
                  <a:pt x="482535" y="5458156"/>
                </a:lnTo>
                <a:lnTo>
                  <a:pt x="460309" y="5418925"/>
                </a:lnTo>
                <a:lnTo>
                  <a:pt x="438555" y="5379394"/>
                </a:lnTo>
                <a:lnTo>
                  <a:pt x="417278" y="5339567"/>
                </a:lnTo>
                <a:lnTo>
                  <a:pt x="396482" y="5299448"/>
                </a:lnTo>
                <a:lnTo>
                  <a:pt x="376170" y="5259040"/>
                </a:lnTo>
                <a:lnTo>
                  <a:pt x="356346" y="5218348"/>
                </a:lnTo>
                <a:lnTo>
                  <a:pt x="337015" y="5177374"/>
                </a:lnTo>
                <a:lnTo>
                  <a:pt x="318179" y="5136124"/>
                </a:lnTo>
                <a:lnTo>
                  <a:pt x="299844" y="5094601"/>
                </a:lnTo>
                <a:lnTo>
                  <a:pt x="282012" y="5052808"/>
                </a:lnTo>
                <a:lnTo>
                  <a:pt x="264687" y="5010750"/>
                </a:lnTo>
                <a:lnTo>
                  <a:pt x="247874" y="4968430"/>
                </a:lnTo>
                <a:lnTo>
                  <a:pt x="231576" y="4925853"/>
                </a:lnTo>
                <a:lnTo>
                  <a:pt x="215797" y="4883022"/>
                </a:lnTo>
                <a:lnTo>
                  <a:pt x="200541" y="4839940"/>
                </a:lnTo>
                <a:lnTo>
                  <a:pt x="185812" y="4796613"/>
                </a:lnTo>
                <a:lnTo>
                  <a:pt x="171613" y="4753043"/>
                </a:lnTo>
                <a:lnTo>
                  <a:pt x="157948" y="4709234"/>
                </a:lnTo>
                <a:lnTo>
                  <a:pt x="144822" y="4665191"/>
                </a:lnTo>
                <a:lnTo>
                  <a:pt x="132238" y="4620917"/>
                </a:lnTo>
                <a:lnTo>
                  <a:pt x="120200" y="4576416"/>
                </a:lnTo>
                <a:lnTo>
                  <a:pt x="108712" y="4531692"/>
                </a:lnTo>
                <a:lnTo>
                  <a:pt x="97777" y="4486749"/>
                </a:lnTo>
                <a:lnTo>
                  <a:pt x="87400" y="4441590"/>
                </a:lnTo>
                <a:lnTo>
                  <a:pt x="77584" y="4396219"/>
                </a:lnTo>
                <a:lnTo>
                  <a:pt x="68333" y="4350641"/>
                </a:lnTo>
                <a:lnTo>
                  <a:pt x="59651" y="4304859"/>
                </a:lnTo>
                <a:lnTo>
                  <a:pt x="51542" y="4258877"/>
                </a:lnTo>
                <a:lnTo>
                  <a:pt x="44009" y="4212698"/>
                </a:lnTo>
                <a:lnTo>
                  <a:pt x="37058" y="4166327"/>
                </a:lnTo>
                <a:lnTo>
                  <a:pt x="30690" y="4119767"/>
                </a:lnTo>
                <a:lnTo>
                  <a:pt x="24911" y="4073023"/>
                </a:lnTo>
                <a:lnTo>
                  <a:pt x="19723" y="4026098"/>
                </a:lnTo>
                <a:lnTo>
                  <a:pt x="15132" y="3978996"/>
                </a:lnTo>
                <a:lnTo>
                  <a:pt x="11140" y="3931720"/>
                </a:lnTo>
                <a:lnTo>
                  <a:pt x="7752" y="3884275"/>
                </a:lnTo>
                <a:lnTo>
                  <a:pt x="4971" y="3836665"/>
                </a:lnTo>
                <a:lnTo>
                  <a:pt x="2802" y="3788893"/>
                </a:lnTo>
                <a:lnTo>
                  <a:pt x="1248" y="3740963"/>
                </a:lnTo>
                <a:lnTo>
                  <a:pt x="312" y="3692879"/>
                </a:lnTo>
                <a:lnTo>
                  <a:pt x="0" y="3644645"/>
                </a:lnTo>
                <a:close/>
              </a:path>
            </a:pathLst>
          </a:custGeom>
          <a:ln w="25400">
            <a:solidFill>
              <a:srgbClr val="49A9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0960" y="6580631"/>
            <a:ext cx="9845040" cy="300228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896867" y="6606539"/>
            <a:ext cx="9819640" cy="2900680"/>
          </a:xfrm>
          <a:custGeom>
            <a:avLst/>
            <a:gdLst/>
            <a:ahLst/>
            <a:cxnLst/>
            <a:rect l="l" t="t" r="r" b="b"/>
            <a:pathLst>
              <a:path w="9819640" h="2900679">
                <a:moveTo>
                  <a:pt x="9819132" y="0"/>
                </a:moveTo>
                <a:lnTo>
                  <a:pt x="0" y="0"/>
                </a:lnTo>
                <a:lnTo>
                  <a:pt x="0" y="2900171"/>
                </a:lnTo>
                <a:lnTo>
                  <a:pt x="9819132" y="2900171"/>
                </a:lnTo>
                <a:lnTo>
                  <a:pt x="9819132" y="0"/>
                </a:lnTo>
                <a:close/>
              </a:path>
            </a:pathLst>
          </a:custGeom>
          <a:solidFill>
            <a:srgbClr val="49A9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63155" y="7432547"/>
            <a:ext cx="6752844" cy="14988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5881" y="840485"/>
            <a:ext cx="10309199" cy="2373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FFA83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5538" y="4634610"/>
            <a:ext cx="12840335" cy="704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63440" y="12755880"/>
            <a:ext cx="438912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5800" y="12755880"/>
            <a:ext cx="315468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875520" y="12755880"/>
            <a:ext cx="315468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1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hyperlink" Target="https://www.petlove.com.br/?utm_medium=parcerias&amp;amp;utm_source=petloveSa&#250;de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5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1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81" y="-5897"/>
            <a:ext cx="13682344" cy="13720444"/>
            <a:chOff x="4881" y="-5897"/>
            <a:chExt cx="13682344" cy="13720444"/>
          </a:xfrm>
        </p:grpSpPr>
        <p:sp>
          <p:nvSpPr>
            <p:cNvPr id="3" name="object 3"/>
            <p:cNvSpPr/>
            <p:nvPr/>
          </p:nvSpPr>
          <p:spPr>
            <a:xfrm>
              <a:off x="6688" y="-5897"/>
              <a:ext cx="8764270" cy="13720444"/>
            </a:xfrm>
            <a:custGeom>
              <a:avLst/>
              <a:gdLst/>
              <a:ahLst/>
              <a:cxnLst/>
              <a:rect l="l" t="t" r="r" b="b"/>
              <a:pathLst>
                <a:path w="8764270" h="13720444">
                  <a:moveTo>
                    <a:pt x="8149263" y="6343658"/>
                  </a:moveTo>
                  <a:lnTo>
                    <a:pt x="7741172" y="5880772"/>
                  </a:lnTo>
                  <a:lnTo>
                    <a:pt x="7776314" y="5901427"/>
                  </a:lnTo>
                  <a:lnTo>
                    <a:pt x="8133444" y="6306511"/>
                  </a:lnTo>
                  <a:lnTo>
                    <a:pt x="8149263" y="6343658"/>
                  </a:lnTo>
                  <a:close/>
                </a:path>
                <a:path w="8764270" h="13720444">
                  <a:moveTo>
                    <a:pt x="8215590" y="6438095"/>
                  </a:moveTo>
                  <a:lnTo>
                    <a:pt x="7654770" y="5801972"/>
                  </a:lnTo>
                  <a:lnTo>
                    <a:pt x="7689926" y="5822644"/>
                  </a:lnTo>
                  <a:lnTo>
                    <a:pt x="8199864" y="6401053"/>
                  </a:lnTo>
                  <a:lnTo>
                    <a:pt x="8215590" y="6438095"/>
                  </a:lnTo>
                  <a:close/>
                </a:path>
                <a:path w="8764270" h="13720444">
                  <a:moveTo>
                    <a:pt x="8256465" y="6503663"/>
                  </a:moveTo>
                  <a:lnTo>
                    <a:pt x="7593981" y="5752225"/>
                  </a:lnTo>
                  <a:lnTo>
                    <a:pt x="7629139" y="5772899"/>
                  </a:lnTo>
                  <a:lnTo>
                    <a:pt x="8240808" y="6466700"/>
                  </a:lnTo>
                  <a:lnTo>
                    <a:pt x="8256465" y="6503663"/>
                  </a:lnTo>
                  <a:close/>
                </a:path>
                <a:path w="8764270" h="13720444">
                  <a:moveTo>
                    <a:pt x="8312734" y="6605896"/>
                  </a:moveTo>
                  <a:lnTo>
                    <a:pt x="7498046" y="5681816"/>
                  </a:lnTo>
                  <a:lnTo>
                    <a:pt x="7568351" y="5723153"/>
                  </a:lnTo>
                  <a:lnTo>
                    <a:pt x="8281611" y="6532185"/>
                  </a:lnTo>
                  <a:lnTo>
                    <a:pt x="8312734" y="6605896"/>
                  </a:lnTo>
                  <a:close/>
                </a:path>
                <a:path w="8764270" h="13720444">
                  <a:moveTo>
                    <a:pt x="8424586" y="10208731"/>
                  </a:moveTo>
                  <a:lnTo>
                    <a:pt x="2776832" y="3802632"/>
                  </a:lnTo>
                  <a:lnTo>
                    <a:pt x="2817309" y="3829339"/>
                  </a:lnTo>
                  <a:lnTo>
                    <a:pt x="2879115" y="3899444"/>
                  </a:lnTo>
                  <a:lnTo>
                    <a:pt x="2919493" y="3926040"/>
                  </a:lnTo>
                  <a:lnTo>
                    <a:pt x="2981084" y="3995900"/>
                  </a:lnTo>
                  <a:lnTo>
                    <a:pt x="3061564" y="4048779"/>
                  </a:lnTo>
                  <a:lnTo>
                    <a:pt x="3092212" y="4083542"/>
                  </a:lnTo>
                  <a:lnTo>
                    <a:pt x="3172420" y="4136111"/>
                  </a:lnTo>
                  <a:lnTo>
                    <a:pt x="3202923" y="4170710"/>
                  </a:lnTo>
                  <a:lnTo>
                    <a:pt x="3560610" y="4403586"/>
                  </a:lnTo>
                  <a:lnTo>
                    <a:pt x="3609557" y="4420698"/>
                  </a:lnTo>
                  <a:lnTo>
                    <a:pt x="3688184" y="4471474"/>
                  </a:lnTo>
                  <a:lnTo>
                    <a:pt x="3736912" y="4488336"/>
                  </a:lnTo>
                  <a:lnTo>
                    <a:pt x="3776037" y="4513510"/>
                  </a:lnTo>
                  <a:lnTo>
                    <a:pt x="3824608" y="4530195"/>
                  </a:lnTo>
                  <a:lnTo>
                    <a:pt x="3863573" y="4555188"/>
                  </a:lnTo>
                  <a:lnTo>
                    <a:pt x="3911981" y="4571687"/>
                  </a:lnTo>
                  <a:lnTo>
                    <a:pt x="3950778" y="4596490"/>
                  </a:lnTo>
                  <a:lnTo>
                    <a:pt x="4095221" y="4645102"/>
                  </a:lnTo>
                  <a:lnTo>
                    <a:pt x="4133660" y="4669498"/>
                  </a:lnTo>
                  <a:lnTo>
                    <a:pt x="4419404" y="4763159"/>
                  </a:lnTo>
                  <a:lnTo>
                    <a:pt x="4476195" y="4769963"/>
                  </a:lnTo>
                  <a:lnTo>
                    <a:pt x="4617335" y="4814829"/>
                  </a:lnTo>
                  <a:lnTo>
                    <a:pt x="4673684" y="4821132"/>
                  </a:lnTo>
                  <a:lnTo>
                    <a:pt x="4766981" y="4850139"/>
                  </a:lnTo>
                  <a:lnTo>
                    <a:pt x="4822977" y="4856042"/>
                  </a:lnTo>
                  <a:lnTo>
                    <a:pt x="4869327" y="4870206"/>
                  </a:lnTo>
                  <a:lnTo>
                    <a:pt x="4925079" y="4875832"/>
                  </a:lnTo>
                  <a:lnTo>
                    <a:pt x="4971181" y="4889715"/>
                  </a:lnTo>
                  <a:lnTo>
                    <a:pt x="5137294" y="4905296"/>
                  </a:lnTo>
                  <a:lnTo>
                    <a:pt x="5182877" y="4918590"/>
                  </a:lnTo>
                  <a:lnTo>
                    <a:pt x="5237851" y="4923333"/>
                  </a:lnTo>
                  <a:lnTo>
                    <a:pt x="5401946" y="4936625"/>
                  </a:lnTo>
                  <a:lnTo>
                    <a:pt x="5455752" y="4940042"/>
                  </a:lnTo>
                  <a:lnTo>
                    <a:pt x="5500158" y="4952003"/>
                  </a:lnTo>
                  <a:lnTo>
                    <a:pt x="5608396" y="4959549"/>
                  </a:lnTo>
                  <a:lnTo>
                    <a:pt x="5653172" y="4971929"/>
                  </a:lnTo>
                  <a:lnTo>
                    <a:pt x="5707595" y="4976046"/>
                  </a:lnTo>
                  <a:lnTo>
                    <a:pt x="5752609" y="4988696"/>
                  </a:lnTo>
                  <a:lnTo>
                    <a:pt x="5807266" y="4993080"/>
                  </a:lnTo>
                  <a:lnTo>
                    <a:pt x="5897871" y="5019033"/>
                  </a:lnTo>
                  <a:lnTo>
                    <a:pt x="5952868" y="5023802"/>
                  </a:lnTo>
                  <a:lnTo>
                    <a:pt x="6089933" y="5064046"/>
                  </a:lnTo>
                  <a:lnTo>
                    <a:pt x="6145359" y="5069302"/>
                  </a:lnTo>
                  <a:lnTo>
                    <a:pt x="6376375" y="5139296"/>
                  </a:lnTo>
                  <a:lnTo>
                    <a:pt x="6508161" y="5173551"/>
                  </a:lnTo>
                  <a:lnTo>
                    <a:pt x="6542654" y="5193472"/>
                  </a:lnTo>
                  <a:lnTo>
                    <a:pt x="6630822" y="5216661"/>
                  </a:lnTo>
                  <a:lnTo>
                    <a:pt x="6665441" y="5236725"/>
                  </a:lnTo>
                  <a:lnTo>
                    <a:pt x="6753847" y="5260184"/>
                  </a:lnTo>
                  <a:lnTo>
                    <a:pt x="6788578" y="5280375"/>
                  </a:lnTo>
                  <a:lnTo>
                    <a:pt x="6832871" y="5292206"/>
                  </a:lnTo>
                  <a:lnTo>
                    <a:pt x="6902500" y="5332776"/>
                  </a:lnTo>
                  <a:lnTo>
                    <a:pt x="6946887" y="5344715"/>
                  </a:lnTo>
                  <a:lnTo>
                    <a:pt x="7051636" y="5405916"/>
                  </a:lnTo>
                  <a:lnTo>
                    <a:pt x="7096129" y="5417975"/>
                  </a:lnTo>
                  <a:lnTo>
                    <a:pt x="7341456" y="5561813"/>
                  </a:lnTo>
                  <a:lnTo>
                    <a:pt x="7367038" y="5590831"/>
                  </a:lnTo>
                  <a:lnTo>
                    <a:pt x="7472427" y="5652758"/>
                  </a:lnTo>
                  <a:lnTo>
                    <a:pt x="8337760" y="6634283"/>
                  </a:lnTo>
                  <a:lnTo>
                    <a:pt x="8368631" y="6707707"/>
                  </a:lnTo>
                  <a:lnTo>
                    <a:pt x="8393525" y="6735944"/>
                  </a:lnTo>
                  <a:lnTo>
                    <a:pt x="8573847" y="7170928"/>
                  </a:lnTo>
                  <a:lnTo>
                    <a:pt x="8578962" y="7215139"/>
                  </a:lnTo>
                  <a:lnTo>
                    <a:pt x="8622485" y="7322118"/>
                  </a:lnTo>
                  <a:lnTo>
                    <a:pt x="8627327" y="7366019"/>
                  </a:lnTo>
                  <a:lnTo>
                    <a:pt x="8641624" y="7401440"/>
                  </a:lnTo>
                  <a:lnTo>
                    <a:pt x="8646321" y="7445176"/>
                  </a:lnTo>
                  <a:lnTo>
                    <a:pt x="8660470" y="7480429"/>
                  </a:lnTo>
                  <a:lnTo>
                    <a:pt x="8665016" y="7523994"/>
                  </a:lnTo>
                  <a:lnTo>
                    <a:pt x="8679010" y="7559072"/>
                  </a:lnTo>
                  <a:lnTo>
                    <a:pt x="8683400" y="7602459"/>
                  </a:lnTo>
                  <a:lnTo>
                    <a:pt x="8697234" y="7637356"/>
                  </a:lnTo>
                  <a:lnTo>
                    <a:pt x="8709662" y="7766677"/>
                  </a:lnTo>
                  <a:lnTo>
                    <a:pt x="8723159" y="7801191"/>
                  </a:lnTo>
                  <a:lnTo>
                    <a:pt x="8745090" y="8056518"/>
                  </a:lnTo>
                  <a:lnTo>
                    <a:pt x="8760721" y="8266289"/>
                  </a:lnTo>
                  <a:lnTo>
                    <a:pt x="8763541" y="8307897"/>
                  </a:lnTo>
                  <a:lnTo>
                    <a:pt x="8756730" y="8357783"/>
                  </a:lnTo>
                  <a:lnTo>
                    <a:pt x="8764227" y="8481512"/>
                  </a:lnTo>
                  <a:lnTo>
                    <a:pt x="8756979" y="8530904"/>
                  </a:lnTo>
                  <a:lnTo>
                    <a:pt x="8759145" y="8571768"/>
                  </a:lnTo>
                  <a:lnTo>
                    <a:pt x="8751670" y="8620903"/>
                  </a:lnTo>
                  <a:lnTo>
                    <a:pt x="8755425" y="8701979"/>
                  </a:lnTo>
                  <a:lnTo>
                    <a:pt x="8739653" y="8799314"/>
                  </a:lnTo>
                  <a:lnTo>
                    <a:pt x="8741111" y="8839377"/>
                  </a:lnTo>
                  <a:lnTo>
                    <a:pt x="8732921" y="8887700"/>
                  </a:lnTo>
                  <a:lnTo>
                    <a:pt x="8734133" y="8927482"/>
                  </a:lnTo>
                  <a:lnTo>
                    <a:pt x="8717124" y="9023416"/>
                  </a:lnTo>
                  <a:lnTo>
                    <a:pt x="8708428" y="9071164"/>
                  </a:lnTo>
                  <a:lnTo>
                    <a:pt x="8709127" y="9110366"/>
                  </a:lnTo>
                  <a:lnTo>
                    <a:pt x="8691077" y="9205117"/>
                  </a:lnTo>
                  <a:lnTo>
                    <a:pt x="8672489" y="9299258"/>
                  </a:lnTo>
                  <a:lnTo>
                    <a:pt x="8653350" y="9392776"/>
                  </a:lnTo>
                  <a:lnTo>
                    <a:pt x="8643571" y="9439296"/>
                  </a:lnTo>
                  <a:lnTo>
                    <a:pt x="8633650" y="9485656"/>
                  </a:lnTo>
                  <a:lnTo>
                    <a:pt x="8623586" y="9531853"/>
                  </a:lnTo>
                  <a:lnTo>
                    <a:pt x="8613377" y="9577886"/>
                  </a:lnTo>
                  <a:lnTo>
                    <a:pt x="8603022" y="9623753"/>
                  </a:lnTo>
                  <a:lnTo>
                    <a:pt x="8592519" y="9669452"/>
                  </a:lnTo>
                  <a:lnTo>
                    <a:pt x="8581867" y="9714982"/>
                  </a:lnTo>
                  <a:lnTo>
                    <a:pt x="8561538" y="9768741"/>
                  </a:lnTo>
                  <a:lnTo>
                    <a:pt x="8550583" y="9813927"/>
                  </a:lnTo>
                  <a:lnTo>
                    <a:pt x="8539475" y="9858940"/>
                  </a:lnTo>
                  <a:lnTo>
                    <a:pt x="8528211" y="9903777"/>
                  </a:lnTo>
                  <a:lnTo>
                    <a:pt x="8507265" y="9956835"/>
                  </a:lnTo>
                  <a:lnTo>
                    <a:pt x="8495688" y="10001316"/>
                  </a:lnTo>
                  <a:lnTo>
                    <a:pt x="8483951" y="10045616"/>
                  </a:lnTo>
                  <a:lnTo>
                    <a:pt x="8462526" y="10098132"/>
                  </a:lnTo>
                  <a:lnTo>
                    <a:pt x="8450466" y="10142065"/>
                  </a:lnTo>
                  <a:lnTo>
                    <a:pt x="8428716" y="10194211"/>
                  </a:lnTo>
                  <a:lnTo>
                    <a:pt x="8424586" y="10208731"/>
                  </a:lnTo>
                  <a:close/>
                </a:path>
                <a:path w="8764270" h="13720444">
                  <a:moveTo>
                    <a:pt x="2074" y="13714165"/>
                  </a:moveTo>
                  <a:lnTo>
                    <a:pt x="0" y="0"/>
                  </a:lnTo>
                  <a:lnTo>
                    <a:pt x="1255065" y="2476"/>
                  </a:lnTo>
                  <a:lnTo>
                    <a:pt x="1253007" y="57753"/>
                  </a:lnTo>
                  <a:lnTo>
                    <a:pt x="1260131" y="104243"/>
                  </a:lnTo>
                  <a:lnTo>
                    <a:pt x="1257570" y="158951"/>
                  </a:lnTo>
                  <a:lnTo>
                    <a:pt x="1249215" y="379924"/>
                  </a:lnTo>
                  <a:lnTo>
                    <a:pt x="1256968" y="427127"/>
                  </a:lnTo>
                  <a:lnTo>
                    <a:pt x="1253788" y="538744"/>
                  </a:lnTo>
                  <a:lnTo>
                    <a:pt x="1261904" y="586359"/>
                  </a:lnTo>
                  <a:lnTo>
                    <a:pt x="1260611" y="642505"/>
                  </a:lnTo>
                  <a:lnTo>
                    <a:pt x="1268961" y="690385"/>
                  </a:lnTo>
                  <a:lnTo>
                    <a:pt x="1267899" y="746793"/>
                  </a:lnTo>
                  <a:lnTo>
                    <a:pt x="1276476" y="794930"/>
                  </a:lnTo>
                  <a:lnTo>
                    <a:pt x="1275638" y="851592"/>
                  </a:lnTo>
                  <a:lnTo>
                    <a:pt x="1302353" y="997119"/>
                  </a:lnTo>
                  <a:lnTo>
                    <a:pt x="1301942" y="1054266"/>
                  </a:lnTo>
                  <a:lnTo>
                    <a:pt x="1388409" y="1498019"/>
                  </a:lnTo>
                  <a:lnTo>
                    <a:pt x="1408004" y="1539449"/>
                  </a:lnTo>
                  <a:lnTo>
                    <a:pt x="1428397" y="1639397"/>
                  </a:lnTo>
                  <a:lnTo>
                    <a:pt x="1448244" y="1681114"/>
                  </a:lnTo>
                  <a:lnTo>
                    <a:pt x="1469129" y="1781620"/>
                  </a:lnTo>
                  <a:lnTo>
                    <a:pt x="1489215" y="1823607"/>
                  </a:lnTo>
                  <a:lnTo>
                    <a:pt x="1499851" y="1874079"/>
                  </a:lnTo>
                  <a:lnTo>
                    <a:pt x="1540396" y="1958477"/>
                  </a:lnTo>
                  <a:lnTo>
                    <a:pt x="1551250" y="2009197"/>
                  </a:lnTo>
                  <a:lnTo>
                    <a:pt x="1612800" y="2136624"/>
                  </a:lnTo>
                  <a:lnTo>
                    <a:pt x="1623921" y="2187647"/>
                  </a:lnTo>
                  <a:lnTo>
                    <a:pt x="1749065" y="2444820"/>
                  </a:lnTo>
                  <a:lnTo>
                    <a:pt x="1779643" y="2479504"/>
                  </a:lnTo>
                  <a:lnTo>
                    <a:pt x="1843097" y="2609090"/>
                  </a:lnTo>
                  <a:lnTo>
                    <a:pt x="1873869" y="2643994"/>
                  </a:lnTo>
                  <a:lnTo>
                    <a:pt x="1916491" y="2730748"/>
                  </a:lnTo>
                  <a:lnTo>
                    <a:pt x="1947391" y="2765797"/>
                  </a:lnTo>
                  <a:lnTo>
                    <a:pt x="1968804" y="2809289"/>
                  </a:lnTo>
                  <a:lnTo>
                    <a:pt x="2030794" y="2879603"/>
                  </a:lnTo>
                  <a:lnTo>
                    <a:pt x="2052315" y="2923218"/>
                  </a:lnTo>
                  <a:lnTo>
                    <a:pt x="2083395" y="2958471"/>
                  </a:lnTo>
                  <a:lnTo>
                    <a:pt x="2621680" y="3626646"/>
                  </a:lnTo>
                  <a:lnTo>
                    <a:pt x="8424586" y="10208731"/>
                  </a:lnTo>
                  <a:lnTo>
                    <a:pt x="8416327" y="10237771"/>
                  </a:lnTo>
                  <a:lnTo>
                    <a:pt x="8394245" y="10289541"/>
                  </a:lnTo>
                  <a:lnTo>
                    <a:pt x="8381521" y="10332721"/>
                  </a:lnTo>
                  <a:lnTo>
                    <a:pt x="8359102" y="10384108"/>
                  </a:lnTo>
                  <a:lnTo>
                    <a:pt x="8336511" y="10435301"/>
                  </a:lnTo>
                  <a:lnTo>
                    <a:pt x="8323274" y="10477899"/>
                  </a:lnTo>
                  <a:lnTo>
                    <a:pt x="8300337" y="10528699"/>
                  </a:lnTo>
                  <a:lnTo>
                    <a:pt x="8277224" y="10579300"/>
                  </a:lnTo>
                  <a:lnTo>
                    <a:pt x="8253935" y="10629701"/>
                  </a:lnTo>
                  <a:lnTo>
                    <a:pt x="8239994" y="10671500"/>
                  </a:lnTo>
                  <a:lnTo>
                    <a:pt x="8216346" y="10721494"/>
                  </a:lnTo>
                  <a:lnTo>
                    <a:pt x="8192517" y="10771283"/>
                  </a:lnTo>
                  <a:lnTo>
                    <a:pt x="8168506" y="10820864"/>
                  </a:lnTo>
                  <a:lnTo>
                    <a:pt x="8144311" y="10870237"/>
                  </a:lnTo>
                  <a:lnTo>
                    <a:pt x="8119929" y="10919399"/>
                  </a:lnTo>
                  <a:lnTo>
                    <a:pt x="8095361" y="10968348"/>
                  </a:lnTo>
                  <a:lnTo>
                    <a:pt x="8070605" y="11017084"/>
                  </a:lnTo>
                  <a:lnTo>
                    <a:pt x="8045658" y="11065605"/>
                  </a:lnTo>
                  <a:lnTo>
                    <a:pt x="8020520" y="11113908"/>
                  </a:lnTo>
                  <a:lnTo>
                    <a:pt x="7995189" y="11161993"/>
                  </a:lnTo>
                  <a:lnTo>
                    <a:pt x="7969663" y="11209857"/>
                  </a:lnTo>
                  <a:lnTo>
                    <a:pt x="7943942" y="11257499"/>
                  </a:lnTo>
                  <a:lnTo>
                    <a:pt x="7918024" y="11304917"/>
                  </a:lnTo>
                  <a:lnTo>
                    <a:pt x="7891907" y="11352110"/>
                  </a:lnTo>
                  <a:lnTo>
                    <a:pt x="7856063" y="11407475"/>
                  </a:lnTo>
                  <a:lnTo>
                    <a:pt x="7829544" y="11454212"/>
                  </a:lnTo>
                  <a:lnTo>
                    <a:pt x="7802822" y="11500719"/>
                  </a:lnTo>
                  <a:lnTo>
                    <a:pt x="7775895" y="11546993"/>
                  </a:lnTo>
                  <a:lnTo>
                    <a:pt x="7747474" y="11591572"/>
                  </a:lnTo>
                  <a:lnTo>
                    <a:pt x="7718865" y="11635939"/>
                  </a:lnTo>
                  <a:lnTo>
                    <a:pt x="7690069" y="11680093"/>
                  </a:lnTo>
                  <a:lnTo>
                    <a:pt x="7661085" y="11724035"/>
                  </a:lnTo>
                  <a:lnTo>
                    <a:pt x="7641441" y="11759365"/>
                  </a:lnTo>
                  <a:lnTo>
                    <a:pt x="7612083" y="11802882"/>
                  </a:lnTo>
                  <a:lnTo>
                    <a:pt x="7582538" y="11846187"/>
                  </a:lnTo>
                  <a:lnTo>
                    <a:pt x="7552805" y="11889279"/>
                  </a:lnTo>
                  <a:lnTo>
                    <a:pt x="7522886" y="11932159"/>
                  </a:lnTo>
                  <a:lnTo>
                    <a:pt x="7492779" y="11974826"/>
                  </a:lnTo>
                  <a:lnTo>
                    <a:pt x="7462485" y="12017281"/>
                  </a:lnTo>
                  <a:lnTo>
                    <a:pt x="7432003" y="12059524"/>
                  </a:lnTo>
                  <a:lnTo>
                    <a:pt x="7401335" y="12101554"/>
                  </a:lnTo>
                  <a:lnTo>
                    <a:pt x="7370479" y="12143372"/>
                  </a:lnTo>
                  <a:lnTo>
                    <a:pt x="7339436" y="12184978"/>
                  </a:lnTo>
                  <a:lnTo>
                    <a:pt x="7317732" y="12217972"/>
                  </a:lnTo>
                  <a:lnTo>
                    <a:pt x="7286314" y="12259153"/>
                  </a:lnTo>
                  <a:lnTo>
                    <a:pt x="7254709" y="12300121"/>
                  </a:lnTo>
                  <a:lnTo>
                    <a:pt x="7222917" y="12340877"/>
                  </a:lnTo>
                  <a:lnTo>
                    <a:pt x="7190938" y="12381421"/>
                  </a:lnTo>
                  <a:lnTo>
                    <a:pt x="7158771" y="12421752"/>
                  </a:lnTo>
                  <a:lnTo>
                    <a:pt x="7126654" y="12462139"/>
                  </a:lnTo>
                  <a:lnTo>
                    <a:pt x="7094391" y="12502360"/>
                  </a:lnTo>
                  <a:lnTo>
                    <a:pt x="7061982" y="12542417"/>
                  </a:lnTo>
                  <a:lnTo>
                    <a:pt x="7029428" y="12582308"/>
                  </a:lnTo>
                  <a:lnTo>
                    <a:pt x="6996728" y="12622035"/>
                  </a:lnTo>
                  <a:lnTo>
                    <a:pt x="6963883" y="12661597"/>
                  </a:lnTo>
                  <a:lnTo>
                    <a:pt x="6930894" y="12700994"/>
                  </a:lnTo>
                  <a:lnTo>
                    <a:pt x="6897758" y="12740227"/>
                  </a:lnTo>
                  <a:lnTo>
                    <a:pt x="6864478" y="12779295"/>
                  </a:lnTo>
                  <a:lnTo>
                    <a:pt x="6831053" y="12818198"/>
                  </a:lnTo>
                  <a:lnTo>
                    <a:pt x="6797483" y="12856937"/>
                  </a:lnTo>
                  <a:lnTo>
                    <a:pt x="6763768" y="12895512"/>
                  </a:lnTo>
                  <a:lnTo>
                    <a:pt x="6729908" y="12933923"/>
                  </a:lnTo>
                  <a:lnTo>
                    <a:pt x="6695904" y="12972169"/>
                  </a:lnTo>
                  <a:lnTo>
                    <a:pt x="6661754" y="13010252"/>
                  </a:lnTo>
                  <a:lnTo>
                    <a:pt x="6627461" y="13048170"/>
                  </a:lnTo>
                  <a:lnTo>
                    <a:pt x="6593022" y="13085924"/>
                  </a:lnTo>
                  <a:lnTo>
                    <a:pt x="6558440" y="13123515"/>
                  </a:lnTo>
                  <a:lnTo>
                    <a:pt x="6523713" y="13160942"/>
                  </a:lnTo>
                  <a:lnTo>
                    <a:pt x="6488841" y="13198205"/>
                  </a:lnTo>
                  <a:lnTo>
                    <a:pt x="6453825" y="13235304"/>
                  </a:lnTo>
                  <a:lnTo>
                    <a:pt x="6418666" y="13272240"/>
                  </a:lnTo>
                  <a:lnTo>
                    <a:pt x="6383362" y="13309013"/>
                  </a:lnTo>
                  <a:lnTo>
                    <a:pt x="6347914" y="13345622"/>
                  </a:lnTo>
                  <a:lnTo>
                    <a:pt x="6312322" y="13382068"/>
                  </a:lnTo>
                  <a:lnTo>
                    <a:pt x="6276586" y="13418350"/>
                  </a:lnTo>
                  <a:lnTo>
                    <a:pt x="6240706" y="13454470"/>
                  </a:lnTo>
                  <a:lnTo>
                    <a:pt x="6204682" y="13490426"/>
                  </a:lnTo>
                  <a:lnTo>
                    <a:pt x="6168515" y="13526220"/>
                  </a:lnTo>
                  <a:lnTo>
                    <a:pt x="6132204" y="13561850"/>
                  </a:lnTo>
                  <a:lnTo>
                    <a:pt x="6095750" y="13597318"/>
                  </a:lnTo>
                  <a:lnTo>
                    <a:pt x="6059152" y="13632622"/>
                  </a:lnTo>
                  <a:lnTo>
                    <a:pt x="6022411" y="13667765"/>
                  </a:lnTo>
                  <a:lnTo>
                    <a:pt x="5985526" y="13702744"/>
                  </a:lnTo>
                  <a:lnTo>
                    <a:pt x="5966946" y="13720078"/>
                  </a:lnTo>
                  <a:lnTo>
                    <a:pt x="2074" y="137141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81" y="-4304"/>
              <a:ext cx="8509000" cy="13718540"/>
            </a:xfrm>
            <a:custGeom>
              <a:avLst/>
              <a:gdLst/>
              <a:ahLst/>
              <a:cxnLst/>
              <a:rect l="l" t="t" r="r" b="b"/>
              <a:pathLst>
                <a:path w="8509000" h="13718540">
                  <a:moveTo>
                    <a:pt x="7893895" y="6342065"/>
                  </a:moveTo>
                  <a:lnTo>
                    <a:pt x="7485805" y="5879178"/>
                  </a:lnTo>
                  <a:lnTo>
                    <a:pt x="7520946" y="5899834"/>
                  </a:lnTo>
                  <a:lnTo>
                    <a:pt x="7878076" y="6304917"/>
                  </a:lnTo>
                  <a:lnTo>
                    <a:pt x="7893895" y="6342065"/>
                  </a:lnTo>
                  <a:close/>
                </a:path>
                <a:path w="8509000" h="13718540">
                  <a:moveTo>
                    <a:pt x="7960222" y="6436502"/>
                  </a:moveTo>
                  <a:lnTo>
                    <a:pt x="7399402" y="5800379"/>
                  </a:lnTo>
                  <a:lnTo>
                    <a:pt x="7434558" y="5821050"/>
                  </a:lnTo>
                  <a:lnTo>
                    <a:pt x="7944496" y="6399460"/>
                  </a:lnTo>
                  <a:lnTo>
                    <a:pt x="7960222" y="6436502"/>
                  </a:lnTo>
                  <a:close/>
                </a:path>
                <a:path w="8509000" h="13718540">
                  <a:moveTo>
                    <a:pt x="8001097" y="6502069"/>
                  </a:moveTo>
                  <a:lnTo>
                    <a:pt x="7338613" y="5750632"/>
                  </a:lnTo>
                  <a:lnTo>
                    <a:pt x="7373771" y="5771306"/>
                  </a:lnTo>
                  <a:lnTo>
                    <a:pt x="7985441" y="6465106"/>
                  </a:lnTo>
                  <a:lnTo>
                    <a:pt x="8001097" y="6502069"/>
                  </a:lnTo>
                  <a:close/>
                </a:path>
                <a:path w="8509000" h="13718540">
                  <a:moveTo>
                    <a:pt x="8057366" y="6604302"/>
                  </a:moveTo>
                  <a:lnTo>
                    <a:pt x="7242678" y="5680223"/>
                  </a:lnTo>
                  <a:lnTo>
                    <a:pt x="7312983" y="5721559"/>
                  </a:lnTo>
                  <a:lnTo>
                    <a:pt x="8026243" y="6530592"/>
                  </a:lnTo>
                  <a:lnTo>
                    <a:pt x="8057366" y="6604302"/>
                  </a:lnTo>
                  <a:close/>
                </a:path>
                <a:path w="8509000" h="13718540">
                  <a:moveTo>
                    <a:pt x="8169219" y="10207138"/>
                  </a:moveTo>
                  <a:lnTo>
                    <a:pt x="2521465" y="3801038"/>
                  </a:lnTo>
                  <a:lnTo>
                    <a:pt x="2561942" y="3827746"/>
                  </a:lnTo>
                  <a:lnTo>
                    <a:pt x="2623748" y="3897851"/>
                  </a:lnTo>
                  <a:lnTo>
                    <a:pt x="2664126" y="3924446"/>
                  </a:lnTo>
                  <a:lnTo>
                    <a:pt x="2725716" y="3994307"/>
                  </a:lnTo>
                  <a:lnTo>
                    <a:pt x="2806197" y="4047185"/>
                  </a:lnTo>
                  <a:lnTo>
                    <a:pt x="2836845" y="4081948"/>
                  </a:lnTo>
                  <a:lnTo>
                    <a:pt x="2917052" y="4134517"/>
                  </a:lnTo>
                  <a:lnTo>
                    <a:pt x="2947555" y="4169116"/>
                  </a:lnTo>
                  <a:lnTo>
                    <a:pt x="3305242" y="4401993"/>
                  </a:lnTo>
                  <a:lnTo>
                    <a:pt x="3354190" y="4419104"/>
                  </a:lnTo>
                  <a:lnTo>
                    <a:pt x="3432816" y="4469880"/>
                  </a:lnTo>
                  <a:lnTo>
                    <a:pt x="3481544" y="4486743"/>
                  </a:lnTo>
                  <a:lnTo>
                    <a:pt x="3520669" y="4511916"/>
                  </a:lnTo>
                  <a:lnTo>
                    <a:pt x="3569241" y="4528602"/>
                  </a:lnTo>
                  <a:lnTo>
                    <a:pt x="3608206" y="4553594"/>
                  </a:lnTo>
                  <a:lnTo>
                    <a:pt x="3656614" y="4570094"/>
                  </a:lnTo>
                  <a:lnTo>
                    <a:pt x="3695411" y="4594896"/>
                  </a:lnTo>
                  <a:lnTo>
                    <a:pt x="3839853" y="4643508"/>
                  </a:lnTo>
                  <a:lnTo>
                    <a:pt x="3878292" y="4667904"/>
                  </a:lnTo>
                  <a:lnTo>
                    <a:pt x="4164036" y="4761565"/>
                  </a:lnTo>
                  <a:lnTo>
                    <a:pt x="4220827" y="4768369"/>
                  </a:lnTo>
                  <a:lnTo>
                    <a:pt x="4361968" y="4813236"/>
                  </a:lnTo>
                  <a:lnTo>
                    <a:pt x="4418316" y="4819538"/>
                  </a:lnTo>
                  <a:lnTo>
                    <a:pt x="4511613" y="4848545"/>
                  </a:lnTo>
                  <a:lnTo>
                    <a:pt x="4567610" y="4854448"/>
                  </a:lnTo>
                  <a:lnTo>
                    <a:pt x="4613959" y="4868613"/>
                  </a:lnTo>
                  <a:lnTo>
                    <a:pt x="4669712" y="4874239"/>
                  </a:lnTo>
                  <a:lnTo>
                    <a:pt x="4715813" y="4888122"/>
                  </a:lnTo>
                  <a:lnTo>
                    <a:pt x="4881927" y="4903702"/>
                  </a:lnTo>
                  <a:lnTo>
                    <a:pt x="4927509" y="4916997"/>
                  </a:lnTo>
                  <a:lnTo>
                    <a:pt x="4982483" y="4921740"/>
                  </a:lnTo>
                  <a:lnTo>
                    <a:pt x="5146579" y="4935031"/>
                  </a:lnTo>
                  <a:lnTo>
                    <a:pt x="5200385" y="4938449"/>
                  </a:lnTo>
                  <a:lnTo>
                    <a:pt x="5244791" y="4950409"/>
                  </a:lnTo>
                  <a:lnTo>
                    <a:pt x="5353029" y="4957956"/>
                  </a:lnTo>
                  <a:lnTo>
                    <a:pt x="5397805" y="4970335"/>
                  </a:lnTo>
                  <a:lnTo>
                    <a:pt x="5452227" y="4974453"/>
                  </a:lnTo>
                  <a:lnTo>
                    <a:pt x="5497241" y="4987103"/>
                  </a:lnTo>
                  <a:lnTo>
                    <a:pt x="5551899" y="4991486"/>
                  </a:lnTo>
                  <a:lnTo>
                    <a:pt x="5642503" y="5017440"/>
                  </a:lnTo>
                  <a:lnTo>
                    <a:pt x="5697500" y="5022209"/>
                  </a:lnTo>
                  <a:lnTo>
                    <a:pt x="5834565" y="5062453"/>
                  </a:lnTo>
                  <a:lnTo>
                    <a:pt x="5889992" y="5067709"/>
                  </a:lnTo>
                  <a:lnTo>
                    <a:pt x="6121008" y="5137702"/>
                  </a:lnTo>
                  <a:lnTo>
                    <a:pt x="6252793" y="5171957"/>
                  </a:lnTo>
                  <a:lnTo>
                    <a:pt x="6287286" y="5191878"/>
                  </a:lnTo>
                  <a:lnTo>
                    <a:pt x="6375455" y="5215068"/>
                  </a:lnTo>
                  <a:lnTo>
                    <a:pt x="6410074" y="5235131"/>
                  </a:lnTo>
                  <a:lnTo>
                    <a:pt x="6498479" y="5258591"/>
                  </a:lnTo>
                  <a:lnTo>
                    <a:pt x="6533211" y="5278781"/>
                  </a:lnTo>
                  <a:lnTo>
                    <a:pt x="6577503" y="5290612"/>
                  </a:lnTo>
                  <a:lnTo>
                    <a:pt x="6647132" y="5331183"/>
                  </a:lnTo>
                  <a:lnTo>
                    <a:pt x="6691520" y="5343122"/>
                  </a:lnTo>
                  <a:lnTo>
                    <a:pt x="6796268" y="5404323"/>
                  </a:lnTo>
                  <a:lnTo>
                    <a:pt x="6840761" y="5416382"/>
                  </a:lnTo>
                  <a:lnTo>
                    <a:pt x="7086088" y="5560220"/>
                  </a:lnTo>
                  <a:lnTo>
                    <a:pt x="7111671" y="5589237"/>
                  </a:lnTo>
                  <a:lnTo>
                    <a:pt x="7217059" y="5651164"/>
                  </a:lnTo>
                  <a:lnTo>
                    <a:pt x="8082393" y="6632689"/>
                  </a:lnTo>
                  <a:lnTo>
                    <a:pt x="8113264" y="6706114"/>
                  </a:lnTo>
                  <a:lnTo>
                    <a:pt x="8138158" y="6734350"/>
                  </a:lnTo>
                  <a:lnTo>
                    <a:pt x="8318479" y="7169335"/>
                  </a:lnTo>
                  <a:lnTo>
                    <a:pt x="8323594" y="7213546"/>
                  </a:lnTo>
                  <a:lnTo>
                    <a:pt x="8367117" y="7320525"/>
                  </a:lnTo>
                  <a:lnTo>
                    <a:pt x="8371960" y="7364426"/>
                  </a:lnTo>
                  <a:lnTo>
                    <a:pt x="8386256" y="7399847"/>
                  </a:lnTo>
                  <a:lnTo>
                    <a:pt x="8390954" y="7443583"/>
                  </a:lnTo>
                  <a:lnTo>
                    <a:pt x="8405102" y="7478836"/>
                  </a:lnTo>
                  <a:lnTo>
                    <a:pt x="8409648" y="7522401"/>
                  </a:lnTo>
                  <a:lnTo>
                    <a:pt x="8423643" y="7557479"/>
                  </a:lnTo>
                  <a:lnTo>
                    <a:pt x="8428032" y="7600865"/>
                  </a:lnTo>
                  <a:lnTo>
                    <a:pt x="8441867" y="7635762"/>
                  </a:lnTo>
                  <a:lnTo>
                    <a:pt x="8454294" y="7765083"/>
                  </a:lnTo>
                  <a:lnTo>
                    <a:pt x="8467792" y="7799598"/>
                  </a:lnTo>
                  <a:lnTo>
                    <a:pt x="8489723" y="8054924"/>
                  </a:lnTo>
                  <a:lnTo>
                    <a:pt x="8505354" y="8264696"/>
                  </a:lnTo>
                  <a:lnTo>
                    <a:pt x="8508174" y="8306303"/>
                  </a:lnTo>
                  <a:lnTo>
                    <a:pt x="8501362" y="8356190"/>
                  </a:lnTo>
                  <a:lnTo>
                    <a:pt x="8508859" y="8479918"/>
                  </a:lnTo>
                  <a:lnTo>
                    <a:pt x="8501611" y="8529310"/>
                  </a:lnTo>
                  <a:lnTo>
                    <a:pt x="8503777" y="8570175"/>
                  </a:lnTo>
                  <a:lnTo>
                    <a:pt x="8496302" y="8619309"/>
                  </a:lnTo>
                  <a:lnTo>
                    <a:pt x="8500057" y="8700385"/>
                  </a:lnTo>
                  <a:lnTo>
                    <a:pt x="8484285" y="8797721"/>
                  </a:lnTo>
                  <a:lnTo>
                    <a:pt x="8485744" y="8837784"/>
                  </a:lnTo>
                  <a:lnTo>
                    <a:pt x="8477553" y="8886106"/>
                  </a:lnTo>
                  <a:lnTo>
                    <a:pt x="8478765" y="8925889"/>
                  </a:lnTo>
                  <a:lnTo>
                    <a:pt x="8461757" y="9021822"/>
                  </a:lnTo>
                  <a:lnTo>
                    <a:pt x="8453060" y="9069570"/>
                  </a:lnTo>
                  <a:lnTo>
                    <a:pt x="8453759" y="9108772"/>
                  </a:lnTo>
                  <a:lnTo>
                    <a:pt x="8435709" y="9203524"/>
                  </a:lnTo>
                  <a:lnTo>
                    <a:pt x="8417121" y="9297665"/>
                  </a:lnTo>
                  <a:lnTo>
                    <a:pt x="8397983" y="9391182"/>
                  </a:lnTo>
                  <a:lnTo>
                    <a:pt x="8388204" y="9437703"/>
                  </a:lnTo>
                  <a:lnTo>
                    <a:pt x="8378283" y="9484062"/>
                  </a:lnTo>
                  <a:lnTo>
                    <a:pt x="8368219" y="9530259"/>
                  </a:lnTo>
                  <a:lnTo>
                    <a:pt x="8358010" y="9576292"/>
                  </a:lnTo>
                  <a:lnTo>
                    <a:pt x="8347654" y="9622159"/>
                  </a:lnTo>
                  <a:lnTo>
                    <a:pt x="8337151" y="9667859"/>
                  </a:lnTo>
                  <a:lnTo>
                    <a:pt x="8326499" y="9713389"/>
                  </a:lnTo>
                  <a:lnTo>
                    <a:pt x="8306170" y="9767147"/>
                  </a:lnTo>
                  <a:lnTo>
                    <a:pt x="8295215" y="9812334"/>
                  </a:lnTo>
                  <a:lnTo>
                    <a:pt x="8284107" y="9857347"/>
                  </a:lnTo>
                  <a:lnTo>
                    <a:pt x="8272844" y="9902184"/>
                  </a:lnTo>
                  <a:lnTo>
                    <a:pt x="8251898" y="9955242"/>
                  </a:lnTo>
                  <a:lnTo>
                    <a:pt x="8240320" y="9999722"/>
                  </a:lnTo>
                  <a:lnTo>
                    <a:pt x="8228583" y="10044022"/>
                  </a:lnTo>
                  <a:lnTo>
                    <a:pt x="8207159" y="10096538"/>
                  </a:lnTo>
                  <a:lnTo>
                    <a:pt x="8195099" y="10140471"/>
                  </a:lnTo>
                  <a:lnTo>
                    <a:pt x="8173349" y="10192618"/>
                  </a:lnTo>
                  <a:lnTo>
                    <a:pt x="8169219" y="10207138"/>
                  </a:lnTo>
                  <a:close/>
                </a:path>
                <a:path w="8509000" h="13718540">
                  <a:moveTo>
                    <a:pt x="2073" y="13714164"/>
                  </a:moveTo>
                  <a:lnTo>
                    <a:pt x="0" y="0"/>
                  </a:lnTo>
                  <a:lnTo>
                    <a:pt x="999698" y="882"/>
                  </a:lnTo>
                  <a:lnTo>
                    <a:pt x="997639" y="56160"/>
                  </a:lnTo>
                  <a:lnTo>
                    <a:pt x="1004764" y="102649"/>
                  </a:lnTo>
                  <a:lnTo>
                    <a:pt x="1002203" y="157357"/>
                  </a:lnTo>
                  <a:lnTo>
                    <a:pt x="993848" y="378331"/>
                  </a:lnTo>
                  <a:lnTo>
                    <a:pt x="1001600" y="425533"/>
                  </a:lnTo>
                  <a:lnTo>
                    <a:pt x="998420" y="537151"/>
                  </a:lnTo>
                  <a:lnTo>
                    <a:pt x="1006536" y="584765"/>
                  </a:lnTo>
                  <a:lnTo>
                    <a:pt x="1005244" y="640912"/>
                  </a:lnTo>
                  <a:lnTo>
                    <a:pt x="1013594" y="688791"/>
                  </a:lnTo>
                  <a:lnTo>
                    <a:pt x="1012532" y="745200"/>
                  </a:lnTo>
                  <a:lnTo>
                    <a:pt x="1021109" y="793337"/>
                  </a:lnTo>
                  <a:lnTo>
                    <a:pt x="1020271" y="849999"/>
                  </a:lnTo>
                  <a:lnTo>
                    <a:pt x="1046985" y="995526"/>
                  </a:lnTo>
                  <a:lnTo>
                    <a:pt x="1046575" y="1052673"/>
                  </a:lnTo>
                  <a:lnTo>
                    <a:pt x="1133041" y="1496426"/>
                  </a:lnTo>
                  <a:lnTo>
                    <a:pt x="1152636" y="1537855"/>
                  </a:lnTo>
                  <a:lnTo>
                    <a:pt x="1173029" y="1637804"/>
                  </a:lnTo>
                  <a:lnTo>
                    <a:pt x="1192877" y="1679521"/>
                  </a:lnTo>
                  <a:lnTo>
                    <a:pt x="1213761" y="1780026"/>
                  </a:lnTo>
                  <a:lnTo>
                    <a:pt x="1233847" y="1822013"/>
                  </a:lnTo>
                  <a:lnTo>
                    <a:pt x="1244483" y="1872486"/>
                  </a:lnTo>
                  <a:lnTo>
                    <a:pt x="1285028" y="1956884"/>
                  </a:lnTo>
                  <a:lnTo>
                    <a:pt x="1295882" y="2007603"/>
                  </a:lnTo>
                  <a:lnTo>
                    <a:pt x="1357432" y="2135031"/>
                  </a:lnTo>
                  <a:lnTo>
                    <a:pt x="1368554" y="2186054"/>
                  </a:lnTo>
                  <a:lnTo>
                    <a:pt x="1493698" y="2443227"/>
                  </a:lnTo>
                  <a:lnTo>
                    <a:pt x="1524275" y="2477910"/>
                  </a:lnTo>
                  <a:lnTo>
                    <a:pt x="1587729" y="2607497"/>
                  </a:lnTo>
                  <a:lnTo>
                    <a:pt x="1618501" y="2642401"/>
                  </a:lnTo>
                  <a:lnTo>
                    <a:pt x="1661124" y="2729155"/>
                  </a:lnTo>
                  <a:lnTo>
                    <a:pt x="1692024" y="2764204"/>
                  </a:lnTo>
                  <a:lnTo>
                    <a:pt x="1713436" y="2807696"/>
                  </a:lnTo>
                  <a:lnTo>
                    <a:pt x="1775426" y="2878009"/>
                  </a:lnTo>
                  <a:lnTo>
                    <a:pt x="1796947" y="2921624"/>
                  </a:lnTo>
                  <a:lnTo>
                    <a:pt x="1828027" y="2956877"/>
                  </a:lnTo>
                  <a:lnTo>
                    <a:pt x="2366312" y="3625053"/>
                  </a:lnTo>
                  <a:lnTo>
                    <a:pt x="8169219" y="10207138"/>
                  </a:lnTo>
                  <a:lnTo>
                    <a:pt x="8160960" y="10236178"/>
                  </a:lnTo>
                  <a:lnTo>
                    <a:pt x="8138878" y="10287947"/>
                  </a:lnTo>
                  <a:lnTo>
                    <a:pt x="8126154" y="10331128"/>
                  </a:lnTo>
                  <a:lnTo>
                    <a:pt x="8103734" y="10382515"/>
                  </a:lnTo>
                  <a:lnTo>
                    <a:pt x="8081143" y="10433707"/>
                  </a:lnTo>
                  <a:lnTo>
                    <a:pt x="8067906" y="10476306"/>
                  </a:lnTo>
                  <a:lnTo>
                    <a:pt x="8044969" y="10527106"/>
                  </a:lnTo>
                  <a:lnTo>
                    <a:pt x="8021857" y="10577707"/>
                  </a:lnTo>
                  <a:lnTo>
                    <a:pt x="7998567" y="10628107"/>
                  </a:lnTo>
                  <a:lnTo>
                    <a:pt x="7984626" y="10669906"/>
                  </a:lnTo>
                  <a:lnTo>
                    <a:pt x="7960979" y="10719901"/>
                  </a:lnTo>
                  <a:lnTo>
                    <a:pt x="7937150" y="10769689"/>
                  </a:lnTo>
                  <a:lnTo>
                    <a:pt x="7913139" y="10819271"/>
                  </a:lnTo>
                  <a:lnTo>
                    <a:pt x="7888943" y="10868643"/>
                  </a:lnTo>
                  <a:lnTo>
                    <a:pt x="7864562" y="10917805"/>
                  </a:lnTo>
                  <a:lnTo>
                    <a:pt x="7839994" y="10966755"/>
                  </a:lnTo>
                  <a:lnTo>
                    <a:pt x="7815237" y="11015491"/>
                  </a:lnTo>
                  <a:lnTo>
                    <a:pt x="7790290" y="11064011"/>
                  </a:lnTo>
                  <a:lnTo>
                    <a:pt x="7765152" y="11112315"/>
                  </a:lnTo>
                  <a:lnTo>
                    <a:pt x="7739821" y="11160399"/>
                  </a:lnTo>
                  <a:lnTo>
                    <a:pt x="7714296" y="11208264"/>
                  </a:lnTo>
                  <a:lnTo>
                    <a:pt x="7688575" y="11255906"/>
                  </a:lnTo>
                  <a:lnTo>
                    <a:pt x="7662656" y="11303324"/>
                  </a:lnTo>
                  <a:lnTo>
                    <a:pt x="7636539" y="11350517"/>
                  </a:lnTo>
                  <a:lnTo>
                    <a:pt x="7600695" y="11405881"/>
                  </a:lnTo>
                  <a:lnTo>
                    <a:pt x="7574176" y="11452618"/>
                  </a:lnTo>
                  <a:lnTo>
                    <a:pt x="7547454" y="11499125"/>
                  </a:lnTo>
                  <a:lnTo>
                    <a:pt x="7520528" y="11545400"/>
                  </a:lnTo>
                  <a:lnTo>
                    <a:pt x="7492106" y="11589979"/>
                  </a:lnTo>
                  <a:lnTo>
                    <a:pt x="7463497" y="11634345"/>
                  </a:lnTo>
                  <a:lnTo>
                    <a:pt x="7434701" y="11678499"/>
                  </a:lnTo>
                  <a:lnTo>
                    <a:pt x="7405718" y="11722441"/>
                  </a:lnTo>
                  <a:lnTo>
                    <a:pt x="7386073" y="11757772"/>
                  </a:lnTo>
                  <a:lnTo>
                    <a:pt x="7356715" y="11801289"/>
                  </a:lnTo>
                  <a:lnTo>
                    <a:pt x="7327170" y="11844593"/>
                  </a:lnTo>
                  <a:lnTo>
                    <a:pt x="7297438" y="11887686"/>
                  </a:lnTo>
                  <a:lnTo>
                    <a:pt x="7267518" y="11930565"/>
                  </a:lnTo>
                  <a:lnTo>
                    <a:pt x="7237411" y="11973233"/>
                  </a:lnTo>
                  <a:lnTo>
                    <a:pt x="7207117" y="12015688"/>
                  </a:lnTo>
                  <a:lnTo>
                    <a:pt x="7176636" y="12057931"/>
                  </a:lnTo>
                  <a:lnTo>
                    <a:pt x="7145967" y="12099961"/>
                  </a:lnTo>
                  <a:lnTo>
                    <a:pt x="7115111" y="12141779"/>
                  </a:lnTo>
                  <a:lnTo>
                    <a:pt x="7084068" y="12183384"/>
                  </a:lnTo>
                  <a:lnTo>
                    <a:pt x="7062364" y="12216379"/>
                  </a:lnTo>
                  <a:lnTo>
                    <a:pt x="7030947" y="12257559"/>
                  </a:lnTo>
                  <a:lnTo>
                    <a:pt x="6999342" y="12298528"/>
                  </a:lnTo>
                  <a:lnTo>
                    <a:pt x="6967550" y="12339284"/>
                  </a:lnTo>
                  <a:lnTo>
                    <a:pt x="6935570" y="12379827"/>
                  </a:lnTo>
                  <a:lnTo>
                    <a:pt x="6903404" y="12420158"/>
                  </a:lnTo>
                  <a:lnTo>
                    <a:pt x="6871286" y="12460545"/>
                  </a:lnTo>
                  <a:lnTo>
                    <a:pt x="6839023" y="12500767"/>
                  </a:lnTo>
                  <a:lnTo>
                    <a:pt x="6806614" y="12540823"/>
                  </a:lnTo>
                  <a:lnTo>
                    <a:pt x="6774060" y="12580715"/>
                  </a:lnTo>
                  <a:lnTo>
                    <a:pt x="6741361" y="12620441"/>
                  </a:lnTo>
                  <a:lnTo>
                    <a:pt x="6708516" y="12660003"/>
                  </a:lnTo>
                  <a:lnTo>
                    <a:pt x="6675526" y="12699401"/>
                  </a:lnTo>
                  <a:lnTo>
                    <a:pt x="6642391" y="12738633"/>
                  </a:lnTo>
                  <a:lnTo>
                    <a:pt x="6609111" y="12777701"/>
                  </a:lnTo>
                  <a:lnTo>
                    <a:pt x="6575685" y="12816605"/>
                  </a:lnTo>
                  <a:lnTo>
                    <a:pt x="6542115" y="12855344"/>
                  </a:lnTo>
                  <a:lnTo>
                    <a:pt x="6508400" y="12893919"/>
                  </a:lnTo>
                  <a:lnTo>
                    <a:pt x="6474541" y="12932329"/>
                  </a:lnTo>
                  <a:lnTo>
                    <a:pt x="6440536" y="12970576"/>
                  </a:lnTo>
                  <a:lnTo>
                    <a:pt x="6406387" y="13008658"/>
                  </a:lnTo>
                  <a:lnTo>
                    <a:pt x="6372093" y="13046577"/>
                  </a:lnTo>
                  <a:lnTo>
                    <a:pt x="6337655" y="13084331"/>
                  </a:lnTo>
                  <a:lnTo>
                    <a:pt x="6303072" y="13121922"/>
                  </a:lnTo>
                  <a:lnTo>
                    <a:pt x="6268345" y="13159348"/>
                  </a:lnTo>
                  <a:lnTo>
                    <a:pt x="6233474" y="13196611"/>
                  </a:lnTo>
                  <a:lnTo>
                    <a:pt x="6198458" y="13233711"/>
                  </a:lnTo>
                  <a:lnTo>
                    <a:pt x="6163298" y="13270647"/>
                  </a:lnTo>
                  <a:lnTo>
                    <a:pt x="6127994" y="13307419"/>
                  </a:lnTo>
                  <a:lnTo>
                    <a:pt x="6092546" y="13344029"/>
                  </a:lnTo>
                  <a:lnTo>
                    <a:pt x="6056954" y="13380474"/>
                  </a:lnTo>
                  <a:lnTo>
                    <a:pt x="6021218" y="13416757"/>
                  </a:lnTo>
                  <a:lnTo>
                    <a:pt x="5985338" y="13452876"/>
                  </a:lnTo>
                  <a:lnTo>
                    <a:pt x="5949315" y="13488833"/>
                  </a:lnTo>
                  <a:lnTo>
                    <a:pt x="5913148" y="13524626"/>
                  </a:lnTo>
                  <a:lnTo>
                    <a:pt x="5876837" y="13560256"/>
                  </a:lnTo>
                  <a:lnTo>
                    <a:pt x="5840382" y="13595724"/>
                  </a:lnTo>
                  <a:lnTo>
                    <a:pt x="5803784" y="13631029"/>
                  </a:lnTo>
                  <a:lnTo>
                    <a:pt x="5767043" y="13666171"/>
                  </a:lnTo>
                  <a:lnTo>
                    <a:pt x="5730158" y="13701151"/>
                  </a:lnTo>
                  <a:lnTo>
                    <a:pt x="5711579" y="13718484"/>
                  </a:lnTo>
                  <a:lnTo>
                    <a:pt x="2073" y="13714164"/>
                  </a:lnTo>
                  <a:close/>
                </a:path>
              </a:pathLst>
            </a:custGeom>
            <a:solidFill>
              <a:srgbClr val="FFA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79435" y="32004"/>
              <a:ext cx="6007608" cy="20132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263" y="4991099"/>
              <a:ext cx="4146041" cy="166497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62736" y="5137861"/>
            <a:ext cx="30099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894" dirty="0">
                <a:solidFill>
                  <a:srgbClr val="FFFFFF"/>
                </a:solidFill>
              </a:rPr>
              <a:t>Plano</a:t>
            </a:r>
            <a:endParaRPr sz="6000"/>
          </a:p>
        </p:txBody>
      </p:sp>
      <p:grpSp>
        <p:nvGrpSpPr>
          <p:cNvPr id="8" name="object 8"/>
          <p:cNvGrpSpPr/>
          <p:nvPr/>
        </p:nvGrpSpPr>
        <p:grpSpPr>
          <a:xfrm>
            <a:off x="207263" y="6134100"/>
            <a:ext cx="7893684" cy="2807970"/>
            <a:chOff x="207263" y="6134100"/>
            <a:chExt cx="7893684" cy="280797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263" y="6134100"/>
              <a:ext cx="5563362" cy="166497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263" y="7277100"/>
              <a:ext cx="7893558" cy="166497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62736" y="6053215"/>
            <a:ext cx="6941820" cy="4246880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sz="6000" b="1" spc="45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6000" b="1" spc="-5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0" b="1" spc="605" dirty="0">
                <a:solidFill>
                  <a:srgbClr val="FFFFFF"/>
                </a:solidFill>
                <a:latin typeface="Verdana"/>
                <a:cs typeface="Verdana"/>
              </a:rPr>
              <a:t>Saúde</a:t>
            </a:r>
            <a:endParaRPr sz="6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6000" b="1" spc="515" dirty="0">
                <a:solidFill>
                  <a:srgbClr val="FFFFFF"/>
                </a:solidFill>
                <a:latin typeface="Verdana"/>
                <a:cs typeface="Verdana"/>
              </a:rPr>
              <a:t>Pet</a:t>
            </a:r>
            <a:r>
              <a:rPr sz="6000" b="1" spc="-5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0" b="1" spc="750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sz="6000" b="1" spc="-5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0" b="1" spc="525" dirty="0">
                <a:solidFill>
                  <a:srgbClr val="FFFFFF"/>
                </a:solidFill>
                <a:latin typeface="Verdana"/>
                <a:cs typeface="Verdana"/>
              </a:rPr>
              <a:t>Petlove</a:t>
            </a:r>
            <a:endParaRPr sz="6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190"/>
              </a:spcBef>
            </a:pPr>
            <a:endParaRPr sz="6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4800" b="1" spc="560" dirty="0">
                <a:solidFill>
                  <a:srgbClr val="4E1F95"/>
                </a:solidFill>
                <a:latin typeface="Verdana"/>
                <a:cs typeface="Verdana"/>
              </a:rPr>
              <a:t>Portfólio</a:t>
            </a:r>
            <a:endParaRPr sz="48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37616" y="2993135"/>
            <a:ext cx="12646660" cy="10198735"/>
            <a:chOff x="737616" y="2993135"/>
            <a:chExt cx="12646660" cy="10198735"/>
          </a:xfrm>
        </p:grpSpPr>
        <p:sp>
          <p:nvSpPr>
            <p:cNvPr id="13" name="object 13"/>
            <p:cNvSpPr/>
            <p:nvPr/>
          </p:nvSpPr>
          <p:spPr>
            <a:xfrm>
              <a:off x="737616" y="10838688"/>
              <a:ext cx="3028315" cy="0"/>
            </a:xfrm>
            <a:custGeom>
              <a:avLst/>
              <a:gdLst/>
              <a:ahLst/>
              <a:cxnLst/>
              <a:rect l="l" t="t" r="r" b="b"/>
              <a:pathLst>
                <a:path w="3028315">
                  <a:moveTo>
                    <a:pt x="0" y="0"/>
                  </a:moveTo>
                  <a:lnTo>
                    <a:pt x="3028188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7744" y="2993135"/>
              <a:ext cx="5526024" cy="1019860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69416" y="11021948"/>
            <a:ext cx="25882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Roboto Bk"/>
                <a:cs typeface="Roboto Bk"/>
              </a:rPr>
              <a:t>Versão </a:t>
            </a:r>
            <a:r>
              <a:rPr sz="2800" b="1" spc="-10" dirty="0">
                <a:solidFill>
                  <a:srgbClr val="FFFFFF"/>
                </a:solidFill>
                <a:latin typeface="Roboto Bk"/>
                <a:cs typeface="Roboto Bk"/>
              </a:rPr>
              <a:t>reduzida</a:t>
            </a:r>
            <a:endParaRPr sz="2800">
              <a:latin typeface="Roboto Bk"/>
              <a:cs typeface="Roboto Bk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Roboto Bk"/>
                <a:cs typeface="Roboto Bk"/>
              </a:rPr>
              <a:t>Set/23_V3</a:t>
            </a:r>
            <a:endParaRPr sz="2800">
              <a:latin typeface="Roboto Bk"/>
              <a:cs typeface="Roboto B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85201" y="841755"/>
            <a:ext cx="1557665" cy="61315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26"/>
            <a:ext cx="13716000" cy="13716000"/>
            <a:chOff x="0" y="126"/>
            <a:chExt cx="13716000" cy="13716000"/>
          </a:xfrm>
        </p:grpSpPr>
        <p:sp>
          <p:nvSpPr>
            <p:cNvPr id="4" name="object 4"/>
            <p:cNvSpPr/>
            <p:nvPr/>
          </p:nvSpPr>
          <p:spPr>
            <a:xfrm>
              <a:off x="0" y="2543554"/>
              <a:ext cx="13716000" cy="11172825"/>
            </a:xfrm>
            <a:custGeom>
              <a:avLst/>
              <a:gdLst/>
              <a:ahLst/>
              <a:cxnLst/>
              <a:rect l="l" t="t" r="r" b="b"/>
              <a:pathLst>
                <a:path w="13716000" h="11172825">
                  <a:moveTo>
                    <a:pt x="13716000" y="0"/>
                  </a:moveTo>
                  <a:lnTo>
                    <a:pt x="0" y="0"/>
                  </a:lnTo>
                  <a:lnTo>
                    <a:pt x="0" y="11172444"/>
                  </a:lnTo>
                  <a:lnTo>
                    <a:pt x="13716000" y="11172444"/>
                  </a:lnTo>
                  <a:lnTo>
                    <a:pt x="13716000" y="0"/>
                  </a:lnTo>
                  <a:close/>
                </a:path>
              </a:pathLst>
            </a:custGeom>
            <a:solidFill>
              <a:srgbClr val="F3E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6"/>
              <a:ext cx="13716000" cy="9372600"/>
            </a:xfrm>
            <a:custGeom>
              <a:avLst/>
              <a:gdLst/>
              <a:ahLst/>
              <a:cxnLst/>
              <a:rect l="l" t="t" r="r" b="b"/>
              <a:pathLst>
                <a:path w="13716000" h="9372600">
                  <a:moveTo>
                    <a:pt x="3959406" y="9359900"/>
                  </a:moveTo>
                  <a:lnTo>
                    <a:pt x="2898593" y="9359900"/>
                  </a:lnTo>
                  <a:lnTo>
                    <a:pt x="2963616" y="9372600"/>
                  </a:lnTo>
                  <a:lnTo>
                    <a:pt x="3894383" y="9372600"/>
                  </a:lnTo>
                  <a:lnTo>
                    <a:pt x="3959406" y="9359900"/>
                  </a:lnTo>
                  <a:close/>
                </a:path>
                <a:path w="13716000" h="9372600">
                  <a:moveTo>
                    <a:pt x="4152022" y="9347200"/>
                  </a:moveTo>
                  <a:lnTo>
                    <a:pt x="2705977" y="9347200"/>
                  </a:lnTo>
                  <a:lnTo>
                    <a:pt x="2769762" y="9359900"/>
                  </a:lnTo>
                  <a:lnTo>
                    <a:pt x="4088237" y="9359900"/>
                  </a:lnTo>
                  <a:lnTo>
                    <a:pt x="4152022" y="9347200"/>
                  </a:lnTo>
                  <a:close/>
                </a:path>
                <a:path w="13716000" h="9372600">
                  <a:moveTo>
                    <a:pt x="4278270" y="9334500"/>
                  </a:moveTo>
                  <a:lnTo>
                    <a:pt x="2579729" y="9334500"/>
                  </a:lnTo>
                  <a:lnTo>
                    <a:pt x="2642629" y="9347200"/>
                  </a:lnTo>
                  <a:lnTo>
                    <a:pt x="4215370" y="9347200"/>
                  </a:lnTo>
                  <a:lnTo>
                    <a:pt x="4278270" y="9334500"/>
                  </a:lnTo>
                  <a:close/>
                </a:path>
                <a:path w="13716000" h="9372600">
                  <a:moveTo>
                    <a:pt x="4402677" y="9321800"/>
                  </a:moveTo>
                  <a:lnTo>
                    <a:pt x="2455322" y="9321800"/>
                  </a:lnTo>
                  <a:lnTo>
                    <a:pt x="2517289" y="9334500"/>
                  </a:lnTo>
                  <a:lnTo>
                    <a:pt x="4340710" y="9334500"/>
                  </a:lnTo>
                  <a:lnTo>
                    <a:pt x="4402677" y="9321800"/>
                  </a:lnTo>
                  <a:close/>
                </a:path>
                <a:path w="13716000" h="9372600">
                  <a:moveTo>
                    <a:pt x="4525147" y="9309100"/>
                  </a:moveTo>
                  <a:lnTo>
                    <a:pt x="2332851" y="9309100"/>
                  </a:lnTo>
                  <a:lnTo>
                    <a:pt x="2393839" y="9321800"/>
                  </a:lnTo>
                  <a:lnTo>
                    <a:pt x="4464160" y="9321800"/>
                  </a:lnTo>
                  <a:lnTo>
                    <a:pt x="4525147" y="9309100"/>
                  </a:lnTo>
                  <a:close/>
                </a:path>
                <a:path w="13716000" h="9372600">
                  <a:moveTo>
                    <a:pt x="4763898" y="9271000"/>
                  </a:moveTo>
                  <a:lnTo>
                    <a:pt x="2094100" y="9271000"/>
                  </a:lnTo>
                  <a:lnTo>
                    <a:pt x="2272372" y="9309100"/>
                  </a:lnTo>
                  <a:lnTo>
                    <a:pt x="4585627" y="9309100"/>
                  </a:lnTo>
                  <a:lnTo>
                    <a:pt x="4763898" y="9271000"/>
                  </a:lnTo>
                  <a:close/>
                </a:path>
                <a:path w="13716000" h="9372600">
                  <a:moveTo>
                    <a:pt x="13716000" y="0"/>
                  </a:moveTo>
                  <a:lnTo>
                    <a:pt x="0" y="0"/>
                  </a:lnTo>
                  <a:lnTo>
                    <a:pt x="0" y="8077200"/>
                  </a:lnTo>
                  <a:lnTo>
                    <a:pt x="2592" y="8128000"/>
                  </a:lnTo>
                  <a:lnTo>
                    <a:pt x="10312" y="8178800"/>
                  </a:lnTo>
                  <a:lnTo>
                    <a:pt x="23061" y="8229600"/>
                  </a:lnTo>
                  <a:lnTo>
                    <a:pt x="40746" y="8280400"/>
                  </a:lnTo>
                  <a:lnTo>
                    <a:pt x="63270" y="8318500"/>
                  </a:lnTo>
                  <a:lnTo>
                    <a:pt x="76317" y="8343900"/>
                  </a:lnTo>
                  <a:lnTo>
                    <a:pt x="105922" y="8394700"/>
                  </a:lnTo>
                  <a:lnTo>
                    <a:pt x="140129" y="8445500"/>
                  </a:lnTo>
                  <a:lnTo>
                    <a:pt x="178842" y="8496300"/>
                  </a:lnTo>
                  <a:lnTo>
                    <a:pt x="199859" y="8509000"/>
                  </a:lnTo>
                  <a:lnTo>
                    <a:pt x="221966" y="8534400"/>
                  </a:lnTo>
                  <a:lnTo>
                    <a:pt x="245153" y="8559800"/>
                  </a:lnTo>
                  <a:lnTo>
                    <a:pt x="269407" y="8585200"/>
                  </a:lnTo>
                  <a:lnTo>
                    <a:pt x="294716" y="8597900"/>
                  </a:lnTo>
                  <a:lnTo>
                    <a:pt x="321068" y="8623300"/>
                  </a:lnTo>
                  <a:lnTo>
                    <a:pt x="348452" y="8648700"/>
                  </a:lnTo>
                  <a:lnTo>
                    <a:pt x="376856" y="8674100"/>
                  </a:lnTo>
                  <a:lnTo>
                    <a:pt x="406267" y="8686800"/>
                  </a:lnTo>
                  <a:lnTo>
                    <a:pt x="436673" y="8712200"/>
                  </a:lnTo>
                  <a:lnTo>
                    <a:pt x="468064" y="8737600"/>
                  </a:lnTo>
                  <a:lnTo>
                    <a:pt x="500426" y="8750300"/>
                  </a:lnTo>
                  <a:lnTo>
                    <a:pt x="533749" y="8775700"/>
                  </a:lnTo>
                  <a:lnTo>
                    <a:pt x="568020" y="8788400"/>
                  </a:lnTo>
                  <a:lnTo>
                    <a:pt x="603227" y="8813800"/>
                  </a:lnTo>
                  <a:lnTo>
                    <a:pt x="639358" y="8826500"/>
                  </a:lnTo>
                  <a:lnTo>
                    <a:pt x="676402" y="8851900"/>
                  </a:lnTo>
                  <a:lnTo>
                    <a:pt x="714346" y="8864600"/>
                  </a:lnTo>
                  <a:lnTo>
                    <a:pt x="753179" y="8890000"/>
                  </a:lnTo>
                  <a:lnTo>
                    <a:pt x="792889" y="8902700"/>
                  </a:lnTo>
                  <a:lnTo>
                    <a:pt x="833463" y="8928100"/>
                  </a:lnTo>
                  <a:lnTo>
                    <a:pt x="874891" y="8940800"/>
                  </a:lnTo>
                  <a:lnTo>
                    <a:pt x="917159" y="8966200"/>
                  </a:lnTo>
                  <a:lnTo>
                    <a:pt x="1004172" y="8991600"/>
                  </a:lnTo>
                  <a:lnTo>
                    <a:pt x="1048892" y="9017000"/>
                  </a:lnTo>
                  <a:lnTo>
                    <a:pt x="1187766" y="9055100"/>
                  </a:lnTo>
                  <a:lnTo>
                    <a:pt x="1235589" y="9080500"/>
                  </a:lnTo>
                  <a:lnTo>
                    <a:pt x="1383485" y="9118600"/>
                  </a:lnTo>
                  <a:lnTo>
                    <a:pt x="1644023" y="9182100"/>
                  </a:lnTo>
                  <a:lnTo>
                    <a:pt x="2035771" y="9271000"/>
                  </a:lnTo>
                  <a:lnTo>
                    <a:pt x="4822227" y="9271000"/>
                  </a:lnTo>
                  <a:lnTo>
                    <a:pt x="5213976" y="9182100"/>
                  </a:lnTo>
                  <a:lnTo>
                    <a:pt x="5474513" y="9118600"/>
                  </a:lnTo>
                  <a:lnTo>
                    <a:pt x="5622409" y="9080500"/>
                  </a:lnTo>
                  <a:lnTo>
                    <a:pt x="5670232" y="9055100"/>
                  </a:lnTo>
                  <a:lnTo>
                    <a:pt x="5809106" y="9017000"/>
                  </a:lnTo>
                  <a:lnTo>
                    <a:pt x="5853826" y="8991600"/>
                  </a:lnTo>
                  <a:lnTo>
                    <a:pt x="5940839" y="8966200"/>
                  </a:lnTo>
                  <a:lnTo>
                    <a:pt x="5983108" y="8940800"/>
                  </a:lnTo>
                  <a:lnTo>
                    <a:pt x="6024535" y="8928100"/>
                  </a:lnTo>
                  <a:lnTo>
                    <a:pt x="6065109" y="8902700"/>
                  </a:lnTo>
                  <a:lnTo>
                    <a:pt x="6104819" y="8890000"/>
                  </a:lnTo>
                  <a:lnTo>
                    <a:pt x="6143652" y="8864600"/>
                  </a:lnTo>
                  <a:lnTo>
                    <a:pt x="6181596" y="8851900"/>
                  </a:lnTo>
                  <a:lnTo>
                    <a:pt x="6218640" y="8826500"/>
                  </a:lnTo>
                  <a:lnTo>
                    <a:pt x="6254771" y="8813800"/>
                  </a:lnTo>
                  <a:lnTo>
                    <a:pt x="6289978" y="8788400"/>
                  </a:lnTo>
                  <a:lnTo>
                    <a:pt x="6324249" y="8775700"/>
                  </a:lnTo>
                  <a:lnTo>
                    <a:pt x="6357571" y="8750300"/>
                  </a:lnTo>
                  <a:lnTo>
                    <a:pt x="6389934" y="8737600"/>
                  </a:lnTo>
                  <a:lnTo>
                    <a:pt x="6421325" y="8712200"/>
                  </a:lnTo>
                  <a:lnTo>
                    <a:pt x="6451731" y="8686800"/>
                  </a:lnTo>
                  <a:lnTo>
                    <a:pt x="6481142" y="8674100"/>
                  </a:lnTo>
                  <a:lnTo>
                    <a:pt x="6509546" y="8648700"/>
                  </a:lnTo>
                  <a:lnTo>
                    <a:pt x="6536929" y="8623300"/>
                  </a:lnTo>
                  <a:lnTo>
                    <a:pt x="6563282" y="8597900"/>
                  </a:lnTo>
                  <a:lnTo>
                    <a:pt x="6588591" y="8585200"/>
                  </a:lnTo>
                  <a:lnTo>
                    <a:pt x="6612845" y="8559800"/>
                  </a:lnTo>
                  <a:lnTo>
                    <a:pt x="6636031" y="8534400"/>
                  </a:lnTo>
                  <a:lnTo>
                    <a:pt x="6658139" y="8509000"/>
                  </a:lnTo>
                  <a:lnTo>
                    <a:pt x="6679156" y="8496300"/>
                  </a:lnTo>
                  <a:lnTo>
                    <a:pt x="6717869" y="8445500"/>
                  </a:lnTo>
                  <a:lnTo>
                    <a:pt x="6752076" y="8394700"/>
                  </a:lnTo>
                  <a:lnTo>
                    <a:pt x="6781681" y="8343900"/>
                  </a:lnTo>
                  <a:lnTo>
                    <a:pt x="6794728" y="8318500"/>
                  </a:lnTo>
                  <a:lnTo>
                    <a:pt x="6806589" y="8305800"/>
                  </a:lnTo>
                  <a:lnTo>
                    <a:pt x="6826705" y="8255000"/>
                  </a:lnTo>
                  <a:lnTo>
                    <a:pt x="6841934" y="8204200"/>
                  </a:lnTo>
                  <a:lnTo>
                    <a:pt x="6852180" y="8153400"/>
                  </a:lnTo>
                  <a:lnTo>
                    <a:pt x="6857349" y="8102600"/>
                  </a:lnTo>
                  <a:lnTo>
                    <a:pt x="6858650" y="8051800"/>
                  </a:lnTo>
                  <a:lnTo>
                    <a:pt x="6860594" y="8026400"/>
                  </a:lnTo>
                  <a:lnTo>
                    <a:pt x="6868313" y="7975600"/>
                  </a:lnTo>
                  <a:lnTo>
                    <a:pt x="6881063" y="7924800"/>
                  </a:lnTo>
                  <a:lnTo>
                    <a:pt x="6898747" y="7874000"/>
                  </a:lnTo>
                  <a:lnTo>
                    <a:pt x="6921271" y="7823200"/>
                  </a:lnTo>
                  <a:lnTo>
                    <a:pt x="6948540" y="7772400"/>
                  </a:lnTo>
                  <a:lnTo>
                    <a:pt x="6980457" y="7721600"/>
                  </a:lnTo>
                  <a:lnTo>
                    <a:pt x="7016929" y="7683500"/>
                  </a:lnTo>
                  <a:lnTo>
                    <a:pt x="7036843" y="7658100"/>
                  </a:lnTo>
                  <a:lnTo>
                    <a:pt x="7057860" y="7632700"/>
                  </a:lnTo>
                  <a:lnTo>
                    <a:pt x="7079968" y="7607300"/>
                  </a:lnTo>
                  <a:lnTo>
                    <a:pt x="7103154" y="7581900"/>
                  </a:lnTo>
                  <a:lnTo>
                    <a:pt x="7127408" y="7569200"/>
                  </a:lnTo>
                  <a:lnTo>
                    <a:pt x="7152717" y="7543800"/>
                  </a:lnTo>
                  <a:lnTo>
                    <a:pt x="7179070" y="7518400"/>
                  </a:lnTo>
                  <a:lnTo>
                    <a:pt x="7206453" y="7493000"/>
                  </a:lnTo>
                  <a:lnTo>
                    <a:pt x="7234857" y="7480300"/>
                  </a:lnTo>
                  <a:lnTo>
                    <a:pt x="7264268" y="7454900"/>
                  </a:lnTo>
                  <a:lnTo>
                    <a:pt x="7294674" y="7429500"/>
                  </a:lnTo>
                  <a:lnTo>
                    <a:pt x="7326065" y="7416800"/>
                  </a:lnTo>
                  <a:lnTo>
                    <a:pt x="7358428" y="7391400"/>
                  </a:lnTo>
                  <a:lnTo>
                    <a:pt x="7391750" y="7378700"/>
                  </a:lnTo>
                  <a:lnTo>
                    <a:pt x="7426021" y="7353300"/>
                  </a:lnTo>
                  <a:lnTo>
                    <a:pt x="7461228" y="7327900"/>
                  </a:lnTo>
                  <a:lnTo>
                    <a:pt x="7497359" y="7315200"/>
                  </a:lnTo>
                  <a:lnTo>
                    <a:pt x="7534403" y="7289800"/>
                  </a:lnTo>
                  <a:lnTo>
                    <a:pt x="7572347" y="7277100"/>
                  </a:lnTo>
                  <a:lnTo>
                    <a:pt x="7611180" y="7251700"/>
                  </a:lnTo>
                  <a:lnTo>
                    <a:pt x="7650890" y="7239000"/>
                  </a:lnTo>
                  <a:lnTo>
                    <a:pt x="7691464" y="7213600"/>
                  </a:lnTo>
                  <a:lnTo>
                    <a:pt x="7775160" y="7188200"/>
                  </a:lnTo>
                  <a:lnTo>
                    <a:pt x="7818258" y="7162800"/>
                  </a:lnTo>
                  <a:lnTo>
                    <a:pt x="7906893" y="7137400"/>
                  </a:lnTo>
                  <a:lnTo>
                    <a:pt x="7952407" y="7112000"/>
                  </a:lnTo>
                  <a:lnTo>
                    <a:pt x="8093590" y="7073900"/>
                  </a:lnTo>
                  <a:lnTo>
                    <a:pt x="8142158" y="7048500"/>
                  </a:lnTo>
                  <a:lnTo>
                    <a:pt x="8448567" y="6972300"/>
                  </a:lnTo>
                  <a:lnTo>
                    <a:pt x="8836010" y="6883400"/>
                  </a:lnTo>
                  <a:lnTo>
                    <a:pt x="8893772" y="6883400"/>
                  </a:lnTo>
                  <a:lnTo>
                    <a:pt x="9010985" y="6858000"/>
                  </a:lnTo>
                  <a:lnTo>
                    <a:pt x="9070413" y="6858000"/>
                  </a:lnTo>
                  <a:lnTo>
                    <a:pt x="9190852" y="6832600"/>
                  </a:lnTo>
                  <a:lnTo>
                    <a:pt x="9251839" y="6832600"/>
                  </a:lnTo>
                  <a:lnTo>
                    <a:pt x="9313322" y="6819900"/>
                  </a:lnTo>
                  <a:lnTo>
                    <a:pt x="9375289" y="6819900"/>
                  </a:lnTo>
                  <a:lnTo>
                    <a:pt x="9437729" y="6807200"/>
                  </a:lnTo>
                  <a:lnTo>
                    <a:pt x="9500629" y="6807200"/>
                  </a:lnTo>
                  <a:lnTo>
                    <a:pt x="9563977" y="6794500"/>
                  </a:lnTo>
                  <a:lnTo>
                    <a:pt x="9627762" y="6794500"/>
                  </a:lnTo>
                  <a:lnTo>
                    <a:pt x="9691971" y="6781800"/>
                  </a:lnTo>
                  <a:lnTo>
                    <a:pt x="9887028" y="6781800"/>
                  </a:lnTo>
                  <a:lnTo>
                    <a:pt x="9952817" y="6769100"/>
                  </a:lnTo>
                  <a:lnTo>
                    <a:pt x="13716000" y="6769100"/>
                  </a:lnTo>
                  <a:lnTo>
                    <a:pt x="13716000" y="0"/>
                  </a:lnTo>
                  <a:close/>
                </a:path>
                <a:path w="13716000" h="9372600">
                  <a:moveTo>
                    <a:pt x="13716000" y="6769100"/>
                  </a:moveTo>
                  <a:lnTo>
                    <a:pt x="10622711" y="6769100"/>
                  </a:lnTo>
                  <a:lnTo>
                    <a:pt x="10688796" y="6781800"/>
                  </a:lnTo>
                  <a:lnTo>
                    <a:pt x="10884715" y="6781800"/>
                  </a:lnTo>
                  <a:lnTo>
                    <a:pt x="10949203" y="6794500"/>
                  </a:lnTo>
                  <a:lnTo>
                    <a:pt x="11013263" y="6794500"/>
                  </a:lnTo>
                  <a:lnTo>
                    <a:pt x="11076881" y="6807200"/>
                  </a:lnTo>
                  <a:lnTo>
                    <a:pt x="11140046" y="6807200"/>
                  </a:lnTo>
                  <a:lnTo>
                    <a:pt x="11202745" y="6819900"/>
                  </a:lnTo>
                  <a:lnTo>
                    <a:pt x="11264968" y="6819900"/>
                  </a:lnTo>
                  <a:lnTo>
                    <a:pt x="11326700" y="6832600"/>
                  </a:lnTo>
                  <a:lnTo>
                    <a:pt x="11387932" y="6832600"/>
                  </a:lnTo>
                  <a:lnTo>
                    <a:pt x="11508842" y="6858000"/>
                  </a:lnTo>
                  <a:lnTo>
                    <a:pt x="11568496" y="6858000"/>
                  </a:lnTo>
                  <a:lnTo>
                    <a:pt x="11744113" y="6896100"/>
                  </a:lnTo>
                  <a:lnTo>
                    <a:pt x="11801496" y="6896100"/>
                  </a:lnTo>
                  <a:lnTo>
                    <a:pt x="12079199" y="6959600"/>
                  </a:lnTo>
                  <a:lnTo>
                    <a:pt x="12390586" y="7035800"/>
                  </a:lnTo>
                  <a:lnTo>
                    <a:pt x="12439996" y="7061200"/>
                  </a:lnTo>
                  <a:lnTo>
                    <a:pt x="12583723" y="7099300"/>
                  </a:lnTo>
                  <a:lnTo>
                    <a:pt x="12630090" y="7124700"/>
                  </a:lnTo>
                  <a:lnTo>
                    <a:pt x="12720439" y="7150100"/>
                  </a:lnTo>
                  <a:lnTo>
                    <a:pt x="12764397" y="7175500"/>
                  </a:lnTo>
                  <a:lnTo>
                    <a:pt x="12849819" y="7200900"/>
                  </a:lnTo>
                  <a:lnTo>
                    <a:pt x="12891258" y="7226300"/>
                  </a:lnTo>
                  <a:lnTo>
                    <a:pt x="12931835" y="7239000"/>
                  </a:lnTo>
                  <a:lnTo>
                    <a:pt x="12971536" y="7264400"/>
                  </a:lnTo>
                  <a:lnTo>
                    <a:pt x="13010349" y="7277100"/>
                  </a:lnTo>
                  <a:lnTo>
                    <a:pt x="13048263" y="7302500"/>
                  </a:lnTo>
                  <a:lnTo>
                    <a:pt x="13085265" y="7315200"/>
                  </a:lnTo>
                  <a:lnTo>
                    <a:pt x="13121343" y="7340600"/>
                  </a:lnTo>
                  <a:lnTo>
                    <a:pt x="13156486" y="7353300"/>
                  </a:lnTo>
                  <a:lnTo>
                    <a:pt x="13190680" y="7378700"/>
                  </a:lnTo>
                  <a:lnTo>
                    <a:pt x="13223915" y="7404100"/>
                  </a:lnTo>
                  <a:lnTo>
                    <a:pt x="13256178" y="7416800"/>
                  </a:lnTo>
                  <a:lnTo>
                    <a:pt x="13287456" y="7442200"/>
                  </a:lnTo>
                  <a:lnTo>
                    <a:pt x="13317739" y="7467600"/>
                  </a:lnTo>
                  <a:lnTo>
                    <a:pt x="13347013" y="7480300"/>
                  </a:lnTo>
                  <a:lnTo>
                    <a:pt x="13375267" y="7505700"/>
                  </a:lnTo>
                  <a:lnTo>
                    <a:pt x="13402489" y="7531100"/>
                  </a:lnTo>
                  <a:lnTo>
                    <a:pt x="13428666" y="7543800"/>
                  </a:lnTo>
                  <a:lnTo>
                    <a:pt x="13453787" y="7569200"/>
                  </a:lnTo>
                  <a:lnTo>
                    <a:pt x="13477839" y="7594600"/>
                  </a:lnTo>
                  <a:lnTo>
                    <a:pt x="13500811" y="7620000"/>
                  </a:lnTo>
                  <a:lnTo>
                    <a:pt x="13522690" y="7645400"/>
                  </a:lnTo>
                  <a:lnTo>
                    <a:pt x="13543464" y="7658100"/>
                  </a:lnTo>
                  <a:lnTo>
                    <a:pt x="13581651" y="7708900"/>
                  </a:lnTo>
                  <a:lnTo>
                    <a:pt x="13615273" y="7759700"/>
                  </a:lnTo>
                  <a:lnTo>
                    <a:pt x="13644236" y="7810500"/>
                  </a:lnTo>
                  <a:lnTo>
                    <a:pt x="13668442" y="7861300"/>
                  </a:lnTo>
                  <a:lnTo>
                    <a:pt x="13678731" y="7874000"/>
                  </a:lnTo>
                  <a:lnTo>
                    <a:pt x="13695621" y="7924800"/>
                  </a:lnTo>
                  <a:lnTo>
                    <a:pt x="13707513" y="7975600"/>
                  </a:lnTo>
                  <a:lnTo>
                    <a:pt x="13716000" y="8077200"/>
                  </a:lnTo>
                  <a:lnTo>
                    <a:pt x="13716000" y="6769100"/>
                  </a:lnTo>
                  <a:close/>
                </a:path>
              </a:pathLst>
            </a:custGeom>
            <a:solidFill>
              <a:srgbClr val="4E1F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34528" y="6095"/>
              <a:ext cx="5622035" cy="188671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63041" y="2616454"/>
            <a:ext cx="394207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45" dirty="0"/>
              <a:t>Carência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7321" y="11583416"/>
            <a:ext cx="7600315" cy="4356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50" b="1" dirty="0">
                <a:solidFill>
                  <a:srgbClr val="4E1F95"/>
                </a:solidFill>
                <a:latin typeface="Roboto Bk"/>
                <a:cs typeface="Roboto Bk"/>
              </a:rPr>
              <a:t>É</a:t>
            </a:r>
            <a:r>
              <a:rPr sz="2650" b="1" spc="-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2650" b="1" dirty="0">
                <a:solidFill>
                  <a:srgbClr val="4E1F95"/>
                </a:solidFill>
                <a:latin typeface="Roboto Bk"/>
                <a:cs typeface="Roboto Bk"/>
              </a:rPr>
              <a:t>possível</a:t>
            </a:r>
            <a:r>
              <a:rPr sz="2650" b="1" spc="-1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2650" b="1" dirty="0">
                <a:solidFill>
                  <a:srgbClr val="4E1F95"/>
                </a:solidFill>
                <a:latin typeface="Roboto Bk"/>
                <a:cs typeface="Roboto Bk"/>
              </a:rPr>
              <a:t>simular</a:t>
            </a:r>
            <a:r>
              <a:rPr sz="2650" b="1" spc="1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2650" b="1" dirty="0">
                <a:solidFill>
                  <a:srgbClr val="4E1F95"/>
                </a:solidFill>
                <a:latin typeface="Roboto Bk"/>
                <a:cs typeface="Roboto Bk"/>
              </a:rPr>
              <a:t>valor</a:t>
            </a:r>
            <a:r>
              <a:rPr sz="2650" b="1" spc="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2650" b="1" dirty="0">
                <a:solidFill>
                  <a:srgbClr val="4E1F95"/>
                </a:solidFill>
                <a:latin typeface="Roboto Bk"/>
                <a:cs typeface="Roboto Bk"/>
              </a:rPr>
              <a:t>estimado</a:t>
            </a:r>
            <a:r>
              <a:rPr sz="2650" b="1" spc="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2650" b="1" dirty="0">
                <a:solidFill>
                  <a:srgbClr val="4E1F95"/>
                </a:solidFill>
                <a:latin typeface="Roboto Bk"/>
                <a:cs typeface="Roboto Bk"/>
              </a:rPr>
              <a:t>de</a:t>
            </a:r>
            <a:r>
              <a:rPr sz="2650" b="1" spc="-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2650" b="1" spc="-10" dirty="0">
                <a:solidFill>
                  <a:srgbClr val="4E1F95"/>
                </a:solidFill>
                <a:latin typeface="Roboto Bk"/>
                <a:cs typeface="Roboto Bk"/>
              </a:rPr>
              <a:t>antecipação.</a:t>
            </a:r>
            <a:endParaRPr sz="2650">
              <a:latin typeface="Roboto Bk"/>
              <a:cs typeface="Roboto B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5259" y="4300473"/>
            <a:ext cx="587883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Roboto Bk"/>
                <a:cs typeface="Roboto Bk"/>
              </a:rPr>
              <a:t>Caso</a:t>
            </a:r>
            <a:r>
              <a:rPr sz="3600" b="1" spc="-6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600" b="1" dirty="0">
                <a:solidFill>
                  <a:srgbClr val="FFFFFF"/>
                </a:solidFill>
                <a:latin typeface="Roboto Bk"/>
                <a:cs typeface="Roboto Bk"/>
              </a:rPr>
              <a:t>o</a:t>
            </a:r>
            <a:r>
              <a:rPr sz="3600" b="1" spc="-7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600" b="1" dirty="0">
                <a:solidFill>
                  <a:srgbClr val="FFFFFF"/>
                </a:solidFill>
                <a:latin typeface="Roboto Bk"/>
                <a:cs typeface="Roboto Bk"/>
              </a:rPr>
              <a:t>pet</a:t>
            </a:r>
            <a:r>
              <a:rPr sz="3600" b="1" spc="-6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600" b="1" dirty="0">
                <a:solidFill>
                  <a:srgbClr val="FFFFFF"/>
                </a:solidFill>
                <a:latin typeface="Roboto Bk"/>
                <a:cs typeface="Roboto Bk"/>
              </a:rPr>
              <a:t>necessite</a:t>
            </a:r>
            <a:r>
              <a:rPr sz="3600" b="1" spc="-5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Roboto Bk"/>
                <a:cs typeface="Roboto Bk"/>
              </a:rPr>
              <a:t>realizar </a:t>
            </a:r>
            <a:r>
              <a:rPr sz="3600" b="1" dirty="0">
                <a:solidFill>
                  <a:srgbClr val="FFFFFF"/>
                </a:solidFill>
                <a:latin typeface="Roboto Bk"/>
                <a:cs typeface="Roboto Bk"/>
              </a:rPr>
              <a:t>algum</a:t>
            </a:r>
            <a:r>
              <a:rPr sz="3600" b="1" spc="-17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Roboto Bk"/>
                <a:cs typeface="Roboto Bk"/>
              </a:rPr>
              <a:t>procedimento</a:t>
            </a:r>
            <a:r>
              <a:rPr sz="3600" b="1" spc="-16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Roboto Bk"/>
                <a:cs typeface="Roboto Bk"/>
              </a:rPr>
              <a:t>antes </a:t>
            </a:r>
            <a:r>
              <a:rPr sz="3600" b="1" dirty="0">
                <a:solidFill>
                  <a:srgbClr val="FFFFFF"/>
                </a:solidFill>
                <a:latin typeface="Roboto Bk"/>
                <a:cs typeface="Roboto Bk"/>
              </a:rPr>
              <a:t>do</a:t>
            </a:r>
            <a:r>
              <a:rPr sz="3600" b="1" spc="-7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600" b="1" dirty="0">
                <a:solidFill>
                  <a:srgbClr val="FFFFFF"/>
                </a:solidFill>
                <a:latin typeface="Roboto Bk"/>
                <a:cs typeface="Roboto Bk"/>
              </a:rPr>
              <a:t>período</a:t>
            </a:r>
            <a:r>
              <a:rPr sz="3600" b="1" spc="-9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600" b="1" dirty="0">
                <a:solidFill>
                  <a:srgbClr val="FFFFFF"/>
                </a:solidFill>
                <a:latin typeface="Roboto Bk"/>
                <a:cs typeface="Roboto Bk"/>
              </a:rPr>
              <a:t>de</a:t>
            </a:r>
            <a:r>
              <a:rPr sz="3600" b="1" spc="-7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600" b="1" spc="-25" dirty="0">
                <a:solidFill>
                  <a:srgbClr val="FFFFFF"/>
                </a:solidFill>
                <a:latin typeface="Roboto Bk"/>
                <a:cs typeface="Roboto Bk"/>
              </a:rPr>
              <a:t>carência,</a:t>
            </a:r>
            <a:r>
              <a:rPr sz="3600" b="1" spc="-5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600" b="1" dirty="0">
                <a:solidFill>
                  <a:srgbClr val="FFFFFF"/>
                </a:solidFill>
                <a:latin typeface="Roboto Bk"/>
                <a:cs typeface="Roboto Bk"/>
              </a:rPr>
              <a:t>há</a:t>
            </a:r>
            <a:r>
              <a:rPr sz="3600" b="1" spc="-7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600" b="1" spc="-50" dirty="0">
                <a:solidFill>
                  <a:srgbClr val="FFFFFF"/>
                </a:solidFill>
                <a:latin typeface="Roboto Bk"/>
                <a:cs typeface="Roboto Bk"/>
              </a:rPr>
              <a:t>a </a:t>
            </a:r>
            <a:r>
              <a:rPr sz="3600" b="1" spc="-25" dirty="0">
                <a:solidFill>
                  <a:srgbClr val="FFFFFF"/>
                </a:solidFill>
                <a:latin typeface="Roboto Bk"/>
                <a:cs typeface="Roboto Bk"/>
              </a:rPr>
              <a:t>possibilidade</a:t>
            </a:r>
            <a:r>
              <a:rPr sz="3600" b="1" spc="-3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600" b="1" dirty="0">
                <a:solidFill>
                  <a:srgbClr val="FFFFFF"/>
                </a:solidFill>
                <a:latin typeface="Roboto Bk"/>
                <a:cs typeface="Roboto Bk"/>
              </a:rPr>
              <a:t>de</a:t>
            </a:r>
            <a:r>
              <a:rPr sz="3600" b="1" spc="-4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600" b="1" dirty="0">
                <a:solidFill>
                  <a:srgbClr val="FFFFFF"/>
                </a:solidFill>
                <a:latin typeface="Roboto Bk"/>
                <a:cs typeface="Roboto Bk"/>
              </a:rPr>
              <a:t>compra</a:t>
            </a:r>
            <a:r>
              <a:rPr sz="3600" b="1" spc="-4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600" b="1" spc="-50" dirty="0">
                <a:solidFill>
                  <a:srgbClr val="FFFFFF"/>
                </a:solidFill>
                <a:latin typeface="Roboto Bk"/>
                <a:cs typeface="Roboto Bk"/>
              </a:rPr>
              <a:t>e </a:t>
            </a:r>
            <a:r>
              <a:rPr sz="3600" b="1" spc="-10" dirty="0">
                <a:solidFill>
                  <a:srgbClr val="FFFFFF"/>
                </a:solidFill>
                <a:latin typeface="Roboto Bk"/>
                <a:cs typeface="Roboto Bk"/>
              </a:rPr>
              <a:t>antecipação.</a:t>
            </a:r>
            <a:endParaRPr sz="3600">
              <a:latin typeface="Roboto Bk"/>
              <a:cs typeface="Roboto Bk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33288" y="3361944"/>
            <a:ext cx="7982711" cy="77190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72857" y="7563434"/>
            <a:ext cx="59734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530" dirty="0">
                <a:solidFill>
                  <a:srgbClr val="FFFFFF"/>
                </a:solidFill>
                <a:latin typeface="Verdana"/>
                <a:cs typeface="Verdana"/>
              </a:rPr>
              <a:t>Fale</a:t>
            </a:r>
            <a:r>
              <a:rPr sz="5400" b="1" spc="-5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b="1" spc="375" dirty="0">
                <a:solidFill>
                  <a:srgbClr val="FFFFFF"/>
                </a:solidFill>
                <a:latin typeface="Verdana"/>
                <a:cs typeface="Verdana"/>
              </a:rPr>
              <a:t>Conosco!</a:t>
            </a:r>
            <a:endParaRPr sz="54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4091" y="6095"/>
            <a:ext cx="9872471" cy="331165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52272" y="4117847"/>
            <a:ext cx="6459220" cy="7269480"/>
            <a:chOff x="652272" y="4117847"/>
            <a:chExt cx="6459220" cy="72694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272" y="4622291"/>
              <a:ext cx="6458711" cy="64587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78180" y="4648199"/>
              <a:ext cx="6356985" cy="6356985"/>
            </a:xfrm>
            <a:custGeom>
              <a:avLst/>
              <a:gdLst/>
              <a:ahLst/>
              <a:cxnLst/>
              <a:rect l="l" t="t" r="r" b="b"/>
              <a:pathLst>
                <a:path w="6356984" h="6356984">
                  <a:moveTo>
                    <a:pt x="3178302" y="0"/>
                  </a:moveTo>
                  <a:lnTo>
                    <a:pt x="3130076" y="358"/>
                  </a:lnTo>
                  <a:lnTo>
                    <a:pt x="3082024" y="1430"/>
                  </a:lnTo>
                  <a:lnTo>
                    <a:pt x="3034149" y="3211"/>
                  </a:lnTo>
                  <a:lnTo>
                    <a:pt x="2986457" y="5695"/>
                  </a:lnTo>
                  <a:lnTo>
                    <a:pt x="2938954" y="8877"/>
                  </a:lnTo>
                  <a:lnTo>
                    <a:pt x="2891643" y="12753"/>
                  </a:lnTo>
                  <a:lnTo>
                    <a:pt x="2844530" y="17317"/>
                  </a:lnTo>
                  <a:lnTo>
                    <a:pt x="2797621" y="22565"/>
                  </a:lnTo>
                  <a:lnTo>
                    <a:pt x="2750920" y="28491"/>
                  </a:lnTo>
                  <a:lnTo>
                    <a:pt x="2704432" y="35089"/>
                  </a:lnTo>
                  <a:lnTo>
                    <a:pt x="2658162" y="42356"/>
                  </a:lnTo>
                  <a:lnTo>
                    <a:pt x="2612116" y="50286"/>
                  </a:lnTo>
                  <a:lnTo>
                    <a:pt x="2566298" y="58874"/>
                  </a:lnTo>
                  <a:lnTo>
                    <a:pt x="2520714" y="68115"/>
                  </a:lnTo>
                  <a:lnTo>
                    <a:pt x="2475368" y="78004"/>
                  </a:lnTo>
                  <a:lnTo>
                    <a:pt x="2430266" y="88536"/>
                  </a:lnTo>
                  <a:lnTo>
                    <a:pt x="2385412" y="99705"/>
                  </a:lnTo>
                  <a:lnTo>
                    <a:pt x="2340812" y="111508"/>
                  </a:lnTo>
                  <a:lnTo>
                    <a:pt x="2296471" y="123937"/>
                  </a:lnTo>
                  <a:lnTo>
                    <a:pt x="2252394" y="136990"/>
                  </a:lnTo>
                  <a:lnTo>
                    <a:pt x="2208585" y="150660"/>
                  </a:lnTo>
                  <a:lnTo>
                    <a:pt x="2165051" y="164943"/>
                  </a:lnTo>
                  <a:lnTo>
                    <a:pt x="2121795" y="179833"/>
                  </a:lnTo>
                  <a:lnTo>
                    <a:pt x="2078824" y="195325"/>
                  </a:lnTo>
                  <a:lnTo>
                    <a:pt x="2036141" y="211415"/>
                  </a:lnTo>
                  <a:lnTo>
                    <a:pt x="1993753" y="228097"/>
                  </a:lnTo>
                  <a:lnTo>
                    <a:pt x="1951664" y="245366"/>
                  </a:lnTo>
                  <a:lnTo>
                    <a:pt x="1909879" y="263218"/>
                  </a:lnTo>
                  <a:lnTo>
                    <a:pt x="1868403" y="281646"/>
                  </a:lnTo>
                  <a:lnTo>
                    <a:pt x="1827241" y="300647"/>
                  </a:lnTo>
                  <a:lnTo>
                    <a:pt x="1786400" y="320215"/>
                  </a:lnTo>
                  <a:lnTo>
                    <a:pt x="1745882" y="340345"/>
                  </a:lnTo>
                  <a:lnTo>
                    <a:pt x="1705694" y="361031"/>
                  </a:lnTo>
                  <a:lnTo>
                    <a:pt x="1665841" y="382270"/>
                  </a:lnTo>
                  <a:lnTo>
                    <a:pt x="1626327" y="404055"/>
                  </a:lnTo>
                  <a:lnTo>
                    <a:pt x="1587158" y="426382"/>
                  </a:lnTo>
                  <a:lnTo>
                    <a:pt x="1548338" y="449246"/>
                  </a:lnTo>
                  <a:lnTo>
                    <a:pt x="1509873" y="472642"/>
                  </a:lnTo>
                  <a:lnTo>
                    <a:pt x="1471769" y="496564"/>
                  </a:lnTo>
                  <a:lnTo>
                    <a:pt x="1434029" y="521008"/>
                  </a:lnTo>
                  <a:lnTo>
                    <a:pt x="1396658" y="545968"/>
                  </a:lnTo>
                  <a:lnTo>
                    <a:pt x="1359663" y="571439"/>
                  </a:lnTo>
                  <a:lnTo>
                    <a:pt x="1323048" y="597417"/>
                  </a:lnTo>
                  <a:lnTo>
                    <a:pt x="1286818" y="623896"/>
                  </a:lnTo>
                  <a:lnTo>
                    <a:pt x="1250979" y="650872"/>
                  </a:lnTo>
                  <a:lnTo>
                    <a:pt x="1215534" y="678339"/>
                  </a:lnTo>
                  <a:lnTo>
                    <a:pt x="1180490" y="706292"/>
                  </a:lnTo>
                  <a:lnTo>
                    <a:pt x="1145851" y="734726"/>
                  </a:lnTo>
                  <a:lnTo>
                    <a:pt x="1111622" y="763636"/>
                  </a:lnTo>
                  <a:lnTo>
                    <a:pt x="1077809" y="793017"/>
                  </a:lnTo>
                  <a:lnTo>
                    <a:pt x="1044416" y="822864"/>
                  </a:lnTo>
                  <a:lnTo>
                    <a:pt x="1011449" y="853172"/>
                  </a:lnTo>
                  <a:lnTo>
                    <a:pt x="978912" y="883936"/>
                  </a:lnTo>
                  <a:lnTo>
                    <a:pt x="946811" y="915151"/>
                  </a:lnTo>
                  <a:lnTo>
                    <a:pt x="915151" y="946811"/>
                  </a:lnTo>
                  <a:lnTo>
                    <a:pt x="883936" y="978912"/>
                  </a:lnTo>
                  <a:lnTo>
                    <a:pt x="853172" y="1011449"/>
                  </a:lnTo>
                  <a:lnTo>
                    <a:pt x="822864" y="1044416"/>
                  </a:lnTo>
                  <a:lnTo>
                    <a:pt x="793017" y="1077809"/>
                  </a:lnTo>
                  <a:lnTo>
                    <a:pt x="763636" y="1111622"/>
                  </a:lnTo>
                  <a:lnTo>
                    <a:pt x="734726" y="1145851"/>
                  </a:lnTo>
                  <a:lnTo>
                    <a:pt x="706292" y="1180490"/>
                  </a:lnTo>
                  <a:lnTo>
                    <a:pt x="678339" y="1215534"/>
                  </a:lnTo>
                  <a:lnTo>
                    <a:pt x="650872" y="1250979"/>
                  </a:lnTo>
                  <a:lnTo>
                    <a:pt x="623896" y="1286818"/>
                  </a:lnTo>
                  <a:lnTo>
                    <a:pt x="597417" y="1323048"/>
                  </a:lnTo>
                  <a:lnTo>
                    <a:pt x="571439" y="1359663"/>
                  </a:lnTo>
                  <a:lnTo>
                    <a:pt x="545968" y="1396658"/>
                  </a:lnTo>
                  <a:lnTo>
                    <a:pt x="521008" y="1434029"/>
                  </a:lnTo>
                  <a:lnTo>
                    <a:pt x="496564" y="1471769"/>
                  </a:lnTo>
                  <a:lnTo>
                    <a:pt x="472642" y="1509873"/>
                  </a:lnTo>
                  <a:lnTo>
                    <a:pt x="449246" y="1548338"/>
                  </a:lnTo>
                  <a:lnTo>
                    <a:pt x="426382" y="1587158"/>
                  </a:lnTo>
                  <a:lnTo>
                    <a:pt x="404055" y="1626327"/>
                  </a:lnTo>
                  <a:lnTo>
                    <a:pt x="382270" y="1665841"/>
                  </a:lnTo>
                  <a:lnTo>
                    <a:pt x="361031" y="1705694"/>
                  </a:lnTo>
                  <a:lnTo>
                    <a:pt x="340345" y="1745882"/>
                  </a:lnTo>
                  <a:lnTo>
                    <a:pt x="320215" y="1786400"/>
                  </a:lnTo>
                  <a:lnTo>
                    <a:pt x="300647" y="1827241"/>
                  </a:lnTo>
                  <a:lnTo>
                    <a:pt x="281646" y="1868403"/>
                  </a:lnTo>
                  <a:lnTo>
                    <a:pt x="263218" y="1909879"/>
                  </a:lnTo>
                  <a:lnTo>
                    <a:pt x="245366" y="1951664"/>
                  </a:lnTo>
                  <a:lnTo>
                    <a:pt x="228097" y="1993753"/>
                  </a:lnTo>
                  <a:lnTo>
                    <a:pt x="211415" y="2036141"/>
                  </a:lnTo>
                  <a:lnTo>
                    <a:pt x="195325" y="2078824"/>
                  </a:lnTo>
                  <a:lnTo>
                    <a:pt x="179833" y="2121795"/>
                  </a:lnTo>
                  <a:lnTo>
                    <a:pt x="164943" y="2165051"/>
                  </a:lnTo>
                  <a:lnTo>
                    <a:pt x="150660" y="2208585"/>
                  </a:lnTo>
                  <a:lnTo>
                    <a:pt x="136990" y="2252394"/>
                  </a:lnTo>
                  <a:lnTo>
                    <a:pt x="123937" y="2296471"/>
                  </a:lnTo>
                  <a:lnTo>
                    <a:pt x="111508" y="2340812"/>
                  </a:lnTo>
                  <a:lnTo>
                    <a:pt x="99705" y="2385412"/>
                  </a:lnTo>
                  <a:lnTo>
                    <a:pt x="88536" y="2430266"/>
                  </a:lnTo>
                  <a:lnTo>
                    <a:pt x="78004" y="2475368"/>
                  </a:lnTo>
                  <a:lnTo>
                    <a:pt x="68115" y="2520714"/>
                  </a:lnTo>
                  <a:lnTo>
                    <a:pt x="58874" y="2566298"/>
                  </a:lnTo>
                  <a:lnTo>
                    <a:pt x="50286" y="2612116"/>
                  </a:lnTo>
                  <a:lnTo>
                    <a:pt x="42356" y="2658162"/>
                  </a:lnTo>
                  <a:lnTo>
                    <a:pt x="35089" y="2704432"/>
                  </a:lnTo>
                  <a:lnTo>
                    <a:pt x="28491" y="2750920"/>
                  </a:lnTo>
                  <a:lnTo>
                    <a:pt x="22565" y="2797621"/>
                  </a:lnTo>
                  <a:lnTo>
                    <a:pt x="17317" y="2844530"/>
                  </a:lnTo>
                  <a:lnTo>
                    <a:pt x="12753" y="2891643"/>
                  </a:lnTo>
                  <a:lnTo>
                    <a:pt x="8877" y="2938954"/>
                  </a:lnTo>
                  <a:lnTo>
                    <a:pt x="5695" y="2986457"/>
                  </a:lnTo>
                  <a:lnTo>
                    <a:pt x="3211" y="3034149"/>
                  </a:lnTo>
                  <a:lnTo>
                    <a:pt x="1430" y="3082024"/>
                  </a:lnTo>
                  <a:lnTo>
                    <a:pt x="358" y="3130076"/>
                  </a:lnTo>
                  <a:lnTo>
                    <a:pt x="0" y="3178302"/>
                  </a:lnTo>
                  <a:lnTo>
                    <a:pt x="358" y="3226527"/>
                  </a:lnTo>
                  <a:lnTo>
                    <a:pt x="1430" y="3274579"/>
                  </a:lnTo>
                  <a:lnTo>
                    <a:pt x="3211" y="3322454"/>
                  </a:lnTo>
                  <a:lnTo>
                    <a:pt x="5695" y="3370146"/>
                  </a:lnTo>
                  <a:lnTo>
                    <a:pt x="8877" y="3417649"/>
                  </a:lnTo>
                  <a:lnTo>
                    <a:pt x="12753" y="3464960"/>
                  </a:lnTo>
                  <a:lnTo>
                    <a:pt x="17317" y="3512073"/>
                  </a:lnTo>
                  <a:lnTo>
                    <a:pt x="22565" y="3558982"/>
                  </a:lnTo>
                  <a:lnTo>
                    <a:pt x="28491" y="3605683"/>
                  </a:lnTo>
                  <a:lnTo>
                    <a:pt x="35089" y="3652171"/>
                  </a:lnTo>
                  <a:lnTo>
                    <a:pt x="42356" y="3698441"/>
                  </a:lnTo>
                  <a:lnTo>
                    <a:pt x="50286" y="3744487"/>
                  </a:lnTo>
                  <a:lnTo>
                    <a:pt x="58874" y="3790305"/>
                  </a:lnTo>
                  <a:lnTo>
                    <a:pt x="68115" y="3835889"/>
                  </a:lnTo>
                  <a:lnTo>
                    <a:pt x="78004" y="3881235"/>
                  </a:lnTo>
                  <a:lnTo>
                    <a:pt x="88536" y="3926337"/>
                  </a:lnTo>
                  <a:lnTo>
                    <a:pt x="99705" y="3971191"/>
                  </a:lnTo>
                  <a:lnTo>
                    <a:pt x="111508" y="4015791"/>
                  </a:lnTo>
                  <a:lnTo>
                    <a:pt x="123937" y="4060132"/>
                  </a:lnTo>
                  <a:lnTo>
                    <a:pt x="136990" y="4104209"/>
                  </a:lnTo>
                  <a:lnTo>
                    <a:pt x="150660" y="4148018"/>
                  </a:lnTo>
                  <a:lnTo>
                    <a:pt x="164943" y="4191552"/>
                  </a:lnTo>
                  <a:lnTo>
                    <a:pt x="179833" y="4234808"/>
                  </a:lnTo>
                  <a:lnTo>
                    <a:pt x="195325" y="4277779"/>
                  </a:lnTo>
                  <a:lnTo>
                    <a:pt x="211415" y="4320462"/>
                  </a:lnTo>
                  <a:lnTo>
                    <a:pt x="228097" y="4362850"/>
                  </a:lnTo>
                  <a:lnTo>
                    <a:pt x="245366" y="4404939"/>
                  </a:lnTo>
                  <a:lnTo>
                    <a:pt x="263218" y="4446724"/>
                  </a:lnTo>
                  <a:lnTo>
                    <a:pt x="281646" y="4488200"/>
                  </a:lnTo>
                  <a:lnTo>
                    <a:pt x="300647" y="4529362"/>
                  </a:lnTo>
                  <a:lnTo>
                    <a:pt x="320215" y="4570203"/>
                  </a:lnTo>
                  <a:lnTo>
                    <a:pt x="340345" y="4610721"/>
                  </a:lnTo>
                  <a:lnTo>
                    <a:pt x="361031" y="4650909"/>
                  </a:lnTo>
                  <a:lnTo>
                    <a:pt x="382270" y="4690762"/>
                  </a:lnTo>
                  <a:lnTo>
                    <a:pt x="404055" y="4730276"/>
                  </a:lnTo>
                  <a:lnTo>
                    <a:pt x="426382" y="4769445"/>
                  </a:lnTo>
                  <a:lnTo>
                    <a:pt x="449246" y="4808265"/>
                  </a:lnTo>
                  <a:lnTo>
                    <a:pt x="472642" y="4846730"/>
                  </a:lnTo>
                  <a:lnTo>
                    <a:pt x="496564" y="4884834"/>
                  </a:lnTo>
                  <a:lnTo>
                    <a:pt x="521008" y="4922574"/>
                  </a:lnTo>
                  <a:lnTo>
                    <a:pt x="545968" y="4959945"/>
                  </a:lnTo>
                  <a:lnTo>
                    <a:pt x="571439" y="4996940"/>
                  </a:lnTo>
                  <a:lnTo>
                    <a:pt x="597417" y="5033555"/>
                  </a:lnTo>
                  <a:lnTo>
                    <a:pt x="623896" y="5069785"/>
                  </a:lnTo>
                  <a:lnTo>
                    <a:pt x="650872" y="5105624"/>
                  </a:lnTo>
                  <a:lnTo>
                    <a:pt x="678339" y="5141069"/>
                  </a:lnTo>
                  <a:lnTo>
                    <a:pt x="706292" y="5176113"/>
                  </a:lnTo>
                  <a:lnTo>
                    <a:pt x="734726" y="5210752"/>
                  </a:lnTo>
                  <a:lnTo>
                    <a:pt x="763636" y="5244981"/>
                  </a:lnTo>
                  <a:lnTo>
                    <a:pt x="793017" y="5278794"/>
                  </a:lnTo>
                  <a:lnTo>
                    <a:pt x="822864" y="5312187"/>
                  </a:lnTo>
                  <a:lnTo>
                    <a:pt x="853172" y="5345154"/>
                  </a:lnTo>
                  <a:lnTo>
                    <a:pt x="883936" y="5377691"/>
                  </a:lnTo>
                  <a:lnTo>
                    <a:pt x="915151" y="5409792"/>
                  </a:lnTo>
                  <a:lnTo>
                    <a:pt x="946811" y="5441452"/>
                  </a:lnTo>
                  <a:lnTo>
                    <a:pt x="978912" y="5472667"/>
                  </a:lnTo>
                  <a:lnTo>
                    <a:pt x="1011449" y="5503431"/>
                  </a:lnTo>
                  <a:lnTo>
                    <a:pt x="1044416" y="5533739"/>
                  </a:lnTo>
                  <a:lnTo>
                    <a:pt x="1077809" y="5563586"/>
                  </a:lnTo>
                  <a:lnTo>
                    <a:pt x="1111622" y="5592967"/>
                  </a:lnTo>
                  <a:lnTo>
                    <a:pt x="1145851" y="5621877"/>
                  </a:lnTo>
                  <a:lnTo>
                    <a:pt x="1180490" y="5650311"/>
                  </a:lnTo>
                  <a:lnTo>
                    <a:pt x="1215534" y="5678264"/>
                  </a:lnTo>
                  <a:lnTo>
                    <a:pt x="1250979" y="5705731"/>
                  </a:lnTo>
                  <a:lnTo>
                    <a:pt x="1286818" y="5732707"/>
                  </a:lnTo>
                  <a:lnTo>
                    <a:pt x="1323048" y="5759186"/>
                  </a:lnTo>
                  <a:lnTo>
                    <a:pt x="1359663" y="5785164"/>
                  </a:lnTo>
                  <a:lnTo>
                    <a:pt x="1396658" y="5810635"/>
                  </a:lnTo>
                  <a:lnTo>
                    <a:pt x="1434029" y="5835595"/>
                  </a:lnTo>
                  <a:lnTo>
                    <a:pt x="1471769" y="5860039"/>
                  </a:lnTo>
                  <a:lnTo>
                    <a:pt x="1509873" y="5883961"/>
                  </a:lnTo>
                  <a:lnTo>
                    <a:pt x="1548338" y="5907357"/>
                  </a:lnTo>
                  <a:lnTo>
                    <a:pt x="1587158" y="5930221"/>
                  </a:lnTo>
                  <a:lnTo>
                    <a:pt x="1626327" y="5952548"/>
                  </a:lnTo>
                  <a:lnTo>
                    <a:pt x="1665841" y="5974333"/>
                  </a:lnTo>
                  <a:lnTo>
                    <a:pt x="1705694" y="5995572"/>
                  </a:lnTo>
                  <a:lnTo>
                    <a:pt x="1745882" y="6016258"/>
                  </a:lnTo>
                  <a:lnTo>
                    <a:pt x="1786400" y="6036388"/>
                  </a:lnTo>
                  <a:lnTo>
                    <a:pt x="1827241" y="6055956"/>
                  </a:lnTo>
                  <a:lnTo>
                    <a:pt x="1868403" y="6074957"/>
                  </a:lnTo>
                  <a:lnTo>
                    <a:pt x="1909879" y="6093385"/>
                  </a:lnTo>
                  <a:lnTo>
                    <a:pt x="1951664" y="6111237"/>
                  </a:lnTo>
                  <a:lnTo>
                    <a:pt x="1993753" y="6128506"/>
                  </a:lnTo>
                  <a:lnTo>
                    <a:pt x="2036141" y="6145188"/>
                  </a:lnTo>
                  <a:lnTo>
                    <a:pt x="2078824" y="6161278"/>
                  </a:lnTo>
                  <a:lnTo>
                    <a:pt x="2121795" y="6176770"/>
                  </a:lnTo>
                  <a:lnTo>
                    <a:pt x="2165051" y="6191660"/>
                  </a:lnTo>
                  <a:lnTo>
                    <a:pt x="2208585" y="6205943"/>
                  </a:lnTo>
                  <a:lnTo>
                    <a:pt x="2252394" y="6219613"/>
                  </a:lnTo>
                  <a:lnTo>
                    <a:pt x="2296471" y="6232666"/>
                  </a:lnTo>
                  <a:lnTo>
                    <a:pt x="2340812" y="6245095"/>
                  </a:lnTo>
                  <a:lnTo>
                    <a:pt x="2385412" y="6256898"/>
                  </a:lnTo>
                  <a:lnTo>
                    <a:pt x="2430266" y="6268067"/>
                  </a:lnTo>
                  <a:lnTo>
                    <a:pt x="2475368" y="6278599"/>
                  </a:lnTo>
                  <a:lnTo>
                    <a:pt x="2520714" y="6288488"/>
                  </a:lnTo>
                  <a:lnTo>
                    <a:pt x="2566298" y="6297729"/>
                  </a:lnTo>
                  <a:lnTo>
                    <a:pt x="2612116" y="6306317"/>
                  </a:lnTo>
                  <a:lnTo>
                    <a:pt x="2658162" y="6314247"/>
                  </a:lnTo>
                  <a:lnTo>
                    <a:pt x="2704432" y="6321514"/>
                  </a:lnTo>
                  <a:lnTo>
                    <a:pt x="2750920" y="6328112"/>
                  </a:lnTo>
                  <a:lnTo>
                    <a:pt x="2797621" y="6334038"/>
                  </a:lnTo>
                  <a:lnTo>
                    <a:pt x="2844530" y="6339286"/>
                  </a:lnTo>
                  <a:lnTo>
                    <a:pt x="2891643" y="6343850"/>
                  </a:lnTo>
                  <a:lnTo>
                    <a:pt x="2938954" y="6347726"/>
                  </a:lnTo>
                  <a:lnTo>
                    <a:pt x="2986457" y="6350908"/>
                  </a:lnTo>
                  <a:lnTo>
                    <a:pt x="3034149" y="6353392"/>
                  </a:lnTo>
                  <a:lnTo>
                    <a:pt x="3082024" y="6355173"/>
                  </a:lnTo>
                  <a:lnTo>
                    <a:pt x="3130076" y="6356245"/>
                  </a:lnTo>
                  <a:lnTo>
                    <a:pt x="3178302" y="6356604"/>
                  </a:lnTo>
                  <a:lnTo>
                    <a:pt x="3226527" y="6356245"/>
                  </a:lnTo>
                  <a:lnTo>
                    <a:pt x="3274579" y="6355173"/>
                  </a:lnTo>
                  <a:lnTo>
                    <a:pt x="3322454" y="6353392"/>
                  </a:lnTo>
                  <a:lnTo>
                    <a:pt x="3370146" y="6350908"/>
                  </a:lnTo>
                  <a:lnTo>
                    <a:pt x="3417649" y="6347726"/>
                  </a:lnTo>
                  <a:lnTo>
                    <a:pt x="3464960" y="6343850"/>
                  </a:lnTo>
                  <a:lnTo>
                    <a:pt x="3512073" y="6339286"/>
                  </a:lnTo>
                  <a:lnTo>
                    <a:pt x="3558982" y="6334038"/>
                  </a:lnTo>
                  <a:lnTo>
                    <a:pt x="3605683" y="6328112"/>
                  </a:lnTo>
                  <a:lnTo>
                    <a:pt x="3652171" y="6321514"/>
                  </a:lnTo>
                  <a:lnTo>
                    <a:pt x="3698441" y="6314247"/>
                  </a:lnTo>
                  <a:lnTo>
                    <a:pt x="3744487" y="6306317"/>
                  </a:lnTo>
                  <a:lnTo>
                    <a:pt x="3790305" y="6297729"/>
                  </a:lnTo>
                  <a:lnTo>
                    <a:pt x="3835889" y="6288488"/>
                  </a:lnTo>
                  <a:lnTo>
                    <a:pt x="3881235" y="6278599"/>
                  </a:lnTo>
                  <a:lnTo>
                    <a:pt x="3926337" y="6268067"/>
                  </a:lnTo>
                  <a:lnTo>
                    <a:pt x="3971191" y="6256898"/>
                  </a:lnTo>
                  <a:lnTo>
                    <a:pt x="4015791" y="6245095"/>
                  </a:lnTo>
                  <a:lnTo>
                    <a:pt x="4060132" y="6232666"/>
                  </a:lnTo>
                  <a:lnTo>
                    <a:pt x="4104209" y="6219613"/>
                  </a:lnTo>
                  <a:lnTo>
                    <a:pt x="4148018" y="6205943"/>
                  </a:lnTo>
                  <a:lnTo>
                    <a:pt x="4191552" y="6191660"/>
                  </a:lnTo>
                  <a:lnTo>
                    <a:pt x="4234808" y="6176770"/>
                  </a:lnTo>
                  <a:lnTo>
                    <a:pt x="4277779" y="6161278"/>
                  </a:lnTo>
                  <a:lnTo>
                    <a:pt x="4320462" y="6145188"/>
                  </a:lnTo>
                  <a:lnTo>
                    <a:pt x="4362850" y="6128506"/>
                  </a:lnTo>
                  <a:lnTo>
                    <a:pt x="4404939" y="6111237"/>
                  </a:lnTo>
                  <a:lnTo>
                    <a:pt x="4446724" y="6093385"/>
                  </a:lnTo>
                  <a:lnTo>
                    <a:pt x="4488200" y="6074957"/>
                  </a:lnTo>
                  <a:lnTo>
                    <a:pt x="4529362" y="6055956"/>
                  </a:lnTo>
                  <a:lnTo>
                    <a:pt x="4570203" y="6036388"/>
                  </a:lnTo>
                  <a:lnTo>
                    <a:pt x="4610721" y="6016258"/>
                  </a:lnTo>
                  <a:lnTo>
                    <a:pt x="4650909" y="5995572"/>
                  </a:lnTo>
                  <a:lnTo>
                    <a:pt x="4690762" y="5974333"/>
                  </a:lnTo>
                  <a:lnTo>
                    <a:pt x="4730276" y="5952548"/>
                  </a:lnTo>
                  <a:lnTo>
                    <a:pt x="4769445" y="5930221"/>
                  </a:lnTo>
                  <a:lnTo>
                    <a:pt x="4808265" y="5907357"/>
                  </a:lnTo>
                  <a:lnTo>
                    <a:pt x="4846730" y="5883961"/>
                  </a:lnTo>
                  <a:lnTo>
                    <a:pt x="4884834" y="5860039"/>
                  </a:lnTo>
                  <a:lnTo>
                    <a:pt x="4922574" y="5835595"/>
                  </a:lnTo>
                  <a:lnTo>
                    <a:pt x="4959945" y="5810635"/>
                  </a:lnTo>
                  <a:lnTo>
                    <a:pt x="4996940" y="5785164"/>
                  </a:lnTo>
                  <a:lnTo>
                    <a:pt x="5033555" y="5759186"/>
                  </a:lnTo>
                  <a:lnTo>
                    <a:pt x="5069785" y="5732707"/>
                  </a:lnTo>
                  <a:lnTo>
                    <a:pt x="5105624" y="5705731"/>
                  </a:lnTo>
                  <a:lnTo>
                    <a:pt x="5141069" y="5678264"/>
                  </a:lnTo>
                  <a:lnTo>
                    <a:pt x="5176113" y="5650311"/>
                  </a:lnTo>
                  <a:lnTo>
                    <a:pt x="5210752" y="5621877"/>
                  </a:lnTo>
                  <a:lnTo>
                    <a:pt x="5244981" y="5592967"/>
                  </a:lnTo>
                  <a:lnTo>
                    <a:pt x="5278794" y="5563586"/>
                  </a:lnTo>
                  <a:lnTo>
                    <a:pt x="5312187" y="5533739"/>
                  </a:lnTo>
                  <a:lnTo>
                    <a:pt x="5345154" y="5503431"/>
                  </a:lnTo>
                  <a:lnTo>
                    <a:pt x="5377691" y="5472667"/>
                  </a:lnTo>
                  <a:lnTo>
                    <a:pt x="5409792" y="5441452"/>
                  </a:lnTo>
                  <a:lnTo>
                    <a:pt x="5441452" y="5409792"/>
                  </a:lnTo>
                  <a:lnTo>
                    <a:pt x="5472667" y="5377691"/>
                  </a:lnTo>
                  <a:lnTo>
                    <a:pt x="5503431" y="5345154"/>
                  </a:lnTo>
                  <a:lnTo>
                    <a:pt x="5533739" y="5312187"/>
                  </a:lnTo>
                  <a:lnTo>
                    <a:pt x="5563586" y="5278794"/>
                  </a:lnTo>
                  <a:lnTo>
                    <a:pt x="5592967" y="5244981"/>
                  </a:lnTo>
                  <a:lnTo>
                    <a:pt x="5621877" y="5210752"/>
                  </a:lnTo>
                  <a:lnTo>
                    <a:pt x="5650311" y="5176113"/>
                  </a:lnTo>
                  <a:lnTo>
                    <a:pt x="5678264" y="5141069"/>
                  </a:lnTo>
                  <a:lnTo>
                    <a:pt x="5705731" y="5105624"/>
                  </a:lnTo>
                  <a:lnTo>
                    <a:pt x="5732707" y="5069785"/>
                  </a:lnTo>
                  <a:lnTo>
                    <a:pt x="5759186" y="5033555"/>
                  </a:lnTo>
                  <a:lnTo>
                    <a:pt x="5785164" y="4996940"/>
                  </a:lnTo>
                  <a:lnTo>
                    <a:pt x="5810635" y="4959945"/>
                  </a:lnTo>
                  <a:lnTo>
                    <a:pt x="5835595" y="4922574"/>
                  </a:lnTo>
                  <a:lnTo>
                    <a:pt x="5860039" y="4884834"/>
                  </a:lnTo>
                  <a:lnTo>
                    <a:pt x="5883961" y="4846730"/>
                  </a:lnTo>
                  <a:lnTo>
                    <a:pt x="5907357" y="4808265"/>
                  </a:lnTo>
                  <a:lnTo>
                    <a:pt x="5930221" y="4769445"/>
                  </a:lnTo>
                  <a:lnTo>
                    <a:pt x="5952548" y="4730276"/>
                  </a:lnTo>
                  <a:lnTo>
                    <a:pt x="5974333" y="4690762"/>
                  </a:lnTo>
                  <a:lnTo>
                    <a:pt x="5995572" y="4650909"/>
                  </a:lnTo>
                  <a:lnTo>
                    <a:pt x="6016258" y="4610721"/>
                  </a:lnTo>
                  <a:lnTo>
                    <a:pt x="6036388" y="4570203"/>
                  </a:lnTo>
                  <a:lnTo>
                    <a:pt x="6055956" y="4529362"/>
                  </a:lnTo>
                  <a:lnTo>
                    <a:pt x="6074957" y="4488200"/>
                  </a:lnTo>
                  <a:lnTo>
                    <a:pt x="6093385" y="4446724"/>
                  </a:lnTo>
                  <a:lnTo>
                    <a:pt x="6111237" y="4404939"/>
                  </a:lnTo>
                  <a:lnTo>
                    <a:pt x="6128506" y="4362850"/>
                  </a:lnTo>
                  <a:lnTo>
                    <a:pt x="6145188" y="4320462"/>
                  </a:lnTo>
                  <a:lnTo>
                    <a:pt x="6161278" y="4277779"/>
                  </a:lnTo>
                  <a:lnTo>
                    <a:pt x="6176770" y="4234808"/>
                  </a:lnTo>
                  <a:lnTo>
                    <a:pt x="6191660" y="4191552"/>
                  </a:lnTo>
                  <a:lnTo>
                    <a:pt x="6205943" y="4148018"/>
                  </a:lnTo>
                  <a:lnTo>
                    <a:pt x="6219613" y="4104209"/>
                  </a:lnTo>
                  <a:lnTo>
                    <a:pt x="6232666" y="4060132"/>
                  </a:lnTo>
                  <a:lnTo>
                    <a:pt x="6245095" y="4015791"/>
                  </a:lnTo>
                  <a:lnTo>
                    <a:pt x="6256898" y="3971191"/>
                  </a:lnTo>
                  <a:lnTo>
                    <a:pt x="6268067" y="3926337"/>
                  </a:lnTo>
                  <a:lnTo>
                    <a:pt x="6278599" y="3881235"/>
                  </a:lnTo>
                  <a:lnTo>
                    <a:pt x="6288488" y="3835889"/>
                  </a:lnTo>
                  <a:lnTo>
                    <a:pt x="6297729" y="3790305"/>
                  </a:lnTo>
                  <a:lnTo>
                    <a:pt x="6306317" y="3744487"/>
                  </a:lnTo>
                  <a:lnTo>
                    <a:pt x="6314247" y="3698441"/>
                  </a:lnTo>
                  <a:lnTo>
                    <a:pt x="6321514" y="3652171"/>
                  </a:lnTo>
                  <a:lnTo>
                    <a:pt x="6328112" y="3605683"/>
                  </a:lnTo>
                  <a:lnTo>
                    <a:pt x="6334038" y="3558982"/>
                  </a:lnTo>
                  <a:lnTo>
                    <a:pt x="6339286" y="3512073"/>
                  </a:lnTo>
                  <a:lnTo>
                    <a:pt x="6343850" y="3464960"/>
                  </a:lnTo>
                  <a:lnTo>
                    <a:pt x="6347726" y="3417649"/>
                  </a:lnTo>
                  <a:lnTo>
                    <a:pt x="6350908" y="3370146"/>
                  </a:lnTo>
                  <a:lnTo>
                    <a:pt x="6353392" y="3322454"/>
                  </a:lnTo>
                  <a:lnTo>
                    <a:pt x="6355173" y="3274579"/>
                  </a:lnTo>
                  <a:lnTo>
                    <a:pt x="6356245" y="3226527"/>
                  </a:lnTo>
                  <a:lnTo>
                    <a:pt x="6356604" y="3178302"/>
                  </a:lnTo>
                  <a:lnTo>
                    <a:pt x="6356245" y="3130076"/>
                  </a:lnTo>
                  <a:lnTo>
                    <a:pt x="6355173" y="3082024"/>
                  </a:lnTo>
                  <a:lnTo>
                    <a:pt x="6353392" y="3034149"/>
                  </a:lnTo>
                  <a:lnTo>
                    <a:pt x="6350908" y="2986457"/>
                  </a:lnTo>
                  <a:lnTo>
                    <a:pt x="6347726" y="2938954"/>
                  </a:lnTo>
                  <a:lnTo>
                    <a:pt x="6343850" y="2891643"/>
                  </a:lnTo>
                  <a:lnTo>
                    <a:pt x="6339286" y="2844530"/>
                  </a:lnTo>
                  <a:lnTo>
                    <a:pt x="6334038" y="2797621"/>
                  </a:lnTo>
                  <a:lnTo>
                    <a:pt x="6328112" y="2750920"/>
                  </a:lnTo>
                  <a:lnTo>
                    <a:pt x="6321514" y="2704432"/>
                  </a:lnTo>
                  <a:lnTo>
                    <a:pt x="6314247" y="2658162"/>
                  </a:lnTo>
                  <a:lnTo>
                    <a:pt x="6306317" y="2612116"/>
                  </a:lnTo>
                  <a:lnTo>
                    <a:pt x="6297729" y="2566298"/>
                  </a:lnTo>
                  <a:lnTo>
                    <a:pt x="6288488" y="2520714"/>
                  </a:lnTo>
                  <a:lnTo>
                    <a:pt x="6278599" y="2475368"/>
                  </a:lnTo>
                  <a:lnTo>
                    <a:pt x="6268067" y="2430266"/>
                  </a:lnTo>
                  <a:lnTo>
                    <a:pt x="6256898" y="2385412"/>
                  </a:lnTo>
                  <a:lnTo>
                    <a:pt x="6245095" y="2340812"/>
                  </a:lnTo>
                  <a:lnTo>
                    <a:pt x="6232666" y="2296471"/>
                  </a:lnTo>
                  <a:lnTo>
                    <a:pt x="6219613" y="2252394"/>
                  </a:lnTo>
                  <a:lnTo>
                    <a:pt x="6205943" y="2208585"/>
                  </a:lnTo>
                  <a:lnTo>
                    <a:pt x="6191660" y="2165051"/>
                  </a:lnTo>
                  <a:lnTo>
                    <a:pt x="6176770" y="2121795"/>
                  </a:lnTo>
                  <a:lnTo>
                    <a:pt x="6161278" y="2078824"/>
                  </a:lnTo>
                  <a:lnTo>
                    <a:pt x="6145188" y="2036141"/>
                  </a:lnTo>
                  <a:lnTo>
                    <a:pt x="6128506" y="1993753"/>
                  </a:lnTo>
                  <a:lnTo>
                    <a:pt x="6111237" y="1951664"/>
                  </a:lnTo>
                  <a:lnTo>
                    <a:pt x="6093385" y="1909879"/>
                  </a:lnTo>
                  <a:lnTo>
                    <a:pt x="6074957" y="1868403"/>
                  </a:lnTo>
                  <a:lnTo>
                    <a:pt x="6055956" y="1827241"/>
                  </a:lnTo>
                  <a:lnTo>
                    <a:pt x="6036388" y="1786400"/>
                  </a:lnTo>
                  <a:lnTo>
                    <a:pt x="6016258" y="1745882"/>
                  </a:lnTo>
                  <a:lnTo>
                    <a:pt x="5995572" y="1705694"/>
                  </a:lnTo>
                  <a:lnTo>
                    <a:pt x="5974333" y="1665841"/>
                  </a:lnTo>
                  <a:lnTo>
                    <a:pt x="5952548" y="1626327"/>
                  </a:lnTo>
                  <a:lnTo>
                    <a:pt x="5930221" y="1587158"/>
                  </a:lnTo>
                  <a:lnTo>
                    <a:pt x="5907357" y="1548338"/>
                  </a:lnTo>
                  <a:lnTo>
                    <a:pt x="5883961" y="1509873"/>
                  </a:lnTo>
                  <a:lnTo>
                    <a:pt x="5860039" y="1471769"/>
                  </a:lnTo>
                  <a:lnTo>
                    <a:pt x="5835595" y="1434029"/>
                  </a:lnTo>
                  <a:lnTo>
                    <a:pt x="5810635" y="1396658"/>
                  </a:lnTo>
                  <a:lnTo>
                    <a:pt x="5785164" y="1359663"/>
                  </a:lnTo>
                  <a:lnTo>
                    <a:pt x="5759186" y="1323048"/>
                  </a:lnTo>
                  <a:lnTo>
                    <a:pt x="5732707" y="1286818"/>
                  </a:lnTo>
                  <a:lnTo>
                    <a:pt x="5705731" y="1250979"/>
                  </a:lnTo>
                  <a:lnTo>
                    <a:pt x="5678264" y="1215534"/>
                  </a:lnTo>
                  <a:lnTo>
                    <a:pt x="5650311" y="1180490"/>
                  </a:lnTo>
                  <a:lnTo>
                    <a:pt x="5621877" y="1145851"/>
                  </a:lnTo>
                  <a:lnTo>
                    <a:pt x="5592967" y="1111622"/>
                  </a:lnTo>
                  <a:lnTo>
                    <a:pt x="5563586" y="1077809"/>
                  </a:lnTo>
                  <a:lnTo>
                    <a:pt x="5533739" y="1044416"/>
                  </a:lnTo>
                  <a:lnTo>
                    <a:pt x="5503431" y="1011449"/>
                  </a:lnTo>
                  <a:lnTo>
                    <a:pt x="5472667" y="978912"/>
                  </a:lnTo>
                  <a:lnTo>
                    <a:pt x="5441452" y="946811"/>
                  </a:lnTo>
                  <a:lnTo>
                    <a:pt x="5409792" y="915151"/>
                  </a:lnTo>
                  <a:lnTo>
                    <a:pt x="5377691" y="883936"/>
                  </a:lnTo>
                  <a:lnTo>
                    <a:pt x="5345154" y="853172"/>
                  </a:lnTo>
                  <a:lnTo>
                    <a:pt x="5312187" y="822864"/>
                  </a:lnTo>
                  <a:lnTo>
                    <a:pt x="5278794" y="793017"/>
                  </a:lnTo>
                  <a:lnTo>
                    <a:pt x="5244981" y="763636"/>
                  </a:lnTo>
                  <a:lnTo>
                    <a:pt x="5210752" y="734726"/>
                  </a:lnTo>
                  <a:lnTo>
                    <a:pt x="5176113" y="706292"/>
                  </a:lnTo>
                  <a:lnTo>
                    <a:pt x="5141069" y="678339"/>
                  </a:lnTo>
                  <a:lnTo>
                    <a:pt x="5105624" y="650872"/>
                  </a:lnTo>
                  <a:lnTo>
                    <a:pt x="5069785" y="623896"/>
                  </a:lnTo>
                  <a:lnTo>
                    <a:pt x="5033555" y="597417"/>
                  </a:lnTo>
                  <a:lnTo>
                    <a:pt x="4996940" y="571439"/>
                  </a:lnTo>
                  <a:lnTo>
                    <a:pt x="4959945" y="545968"/>
                  </a:lnTo>
                  <a:lnTo>
                    <a:pt x="4922574" y="521008"/>
                  </a:lnTo>
                  <a:lnTo>
                    <a:pt x="4884834" y="496564"/>
                  </a:lnTo>
                  <a:lnTo>
                    <a:pt x="4846730" y="472642"/>
                  </a:lnTo>
                  <a:lnTo>
                    <a:pt x="4808265" y="449246"/>
                  </a:lnTo>
                  <a:lnTo>
                    <a:pt x="4769445" y="426382"/>
                  </a:lnTo>
                  <a:lnTo>
                    <a:pt x="4730276" y="404055"/>
                  </a:lnTo>
                  <a:lnTo>
                    <a:pt x="4690762" y="382270"/>
                  </a:lnTo>
                  <a:lnTo>
                    <a:pt x="4650909" y="361031"/>
                  </a:lnTo>
                  <a:lnTo>
                    <a:pt x="4610721" y="340345"/>
                  </a:lnTo>
                  <a:lnTo>
                    <a:pt x="4570203" y="320215"/>
                  </a:lnTo>
                  <a:lnTo>
                    <a:pt x="4529362" y="300647"/>
                  </a:lnTo>
                  <a:lnTo>
                    <a:pt x="4488200" y="281646"/>
                  </a:lnTo>
                  <a:lnTo>
                    <a:pt x="4446724" y="263218"/>
                  </a:lnTo>
                  <a:lnTo>
                    <a:pt x="4404939" y="245366"/>
                  </a:lnTo>
                  <a:lnTo>
                    <a:pt x="4362850" y="228097"/>
                  </a:lnTo>
                  <a:lnTo>
                    <a:pt x="4320462" y="211415"/>
                  </a:lnTo>
                  <a:lnTo>
                    <a:pt x="4277779" y="195325"/>
                  </a:lnTo>
                  <a:lnTo>
                    <a:pt x="4234808" y="179833"/>
                  </a:lnTo>
                  <a:lnTo>
                    <a:pt x="4191552" y="164943"/>
                  </a:lnTo>
                  <a:lnTo>
                    <a:pt x="4148018" y="150660"/>
                  </a:lnTo>
                  <a:lnTo>
                    <a:pt x="4104209" y="136990"/>
                  </a:lnTo>
                  <a:lnTo>
                    <a:pt x="4060132" y="123937"/>
                  </a:lnTo>
                  <a:lnTo>
                    <a:pt x="4015791" y="111508"/>
                  </a:lnTo>
                  <a:lnTo>
                    <a:pt x="3971191" y="99705"/>
                  </a:lnTo>
                  <a:lnTo>
                    <a:pt x="3926337" y="88536"/>
                  </a:lnTo>
                  <a:lnTo>
                    <a:pt x="3881235" y="78004"/>
                  </a:lnTo>
                  <a:lnTo>
                    <a:pt x="3835889" y="68115"/>
                  </a:lnTo>
                  <a:lnTo>
                    <a:pt x="3790305" y="58874"/>
                  </a:lnTo>
                  <a:lnTo>
                    <a:pt x="3744487" y="50286"/>
                  </a:lnTo>
                  <a:lnTo>
                    <a:pt x="3698441" y="42356"/>
                  </a:lnTo>
                  <a:lnTo>
                    <a:pt x="3652171" y="35089"/>
                  </a:lnTo>
                  <a:lnTo>
                    <a:pt x="3605683" y="28491"/>
                  </a:lnTo>
                  <a:lnTo>
                    <a:pt x="3558982" y="22565"/>
                  </a:lnTo>
                  <a:lnTo>
                    <a:pt x="3512073" y="17317"/>
                  </a:lnTo>
                  <a:lnTo>
                    <a:pt x="3464960" y="12753"/>
                  </a:lnTo>
                  <a:lnTo>
                    <a:pt x="3417649" y="8877"/>
                  </a:lnTo>
                  <a:lnTo>
                    <a:pt x="3370146" y="5695"/>
                  </a:lnTo>
                  <a:lnTo>
                    <a:pt x="3322454" y="3211"/>
                  </a:lnTo>
                  <a:lnTo>
                    <a:pt x="3274579" y="1430"/>
                  </a:lnTo>
                  <a:lnTo>
                    <a:pt x="3226527" y="358"/>
                  </a:lnTo>
                  <a:lnTo>
                    <a:pt x="3178302" y="0"/>
                  </a:lnTo>
                  <a:close/>
                </a:path>
              </a:pathLst>
            </a:custGeom>
            <a:solidFill>
              <a:srgbClr val="49A9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6644" y="4117847"/>
              <a:ext cx="498347" cy="4983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92551" y="4143755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39" h="396239">
                  <a:moveTo>
                    <a:pt x="198120" y="0"/>
                  </a:moveTo>
                  <a:lnTo>
                    <a:pt x="152675" y="5229"/>
                  </a:lnTo>
                  <a:lnTo>
                    <a:pt x="110967" y="20127"/>
                  </a:lnTo>
                  <a:lnTo>
                    <a:pt x="74182" y="43507"/>
                  </a:lnTo>
                  <a:lnTo>
                    <a:pt x="43507" y="74182"/>
                  </a:lnTo>
                  <a:lnTo>
                    <a:pt x="20127" y="110967"/>
                  </a:lnTo>
                  <a:lnTo>
                    <a:pt x="5229" y="152675"/>
                  </a:lnTo>
                  <a:lnTo>
                    <a:pt x="0" y="198120"/>
                  </a:lnTo>
                  <a:lnTo>
                    <a:pt x="5229" y="243564"/>
                  </a:lnTo>
                  <a:lnTo>
                    <a:pt x="20127" y="285272"/>
                  </a:lnTo>
                  <a:lnTo>
                    <a:pt x="43507" y="322057"/>
                  </a:lnTo>
                  <a:lnTo>
                    <a:pt x="74182" y="352732"/>
                  </a:lnTo>
                  <a:lnTo>
                    <a:pt x="110967" y="376112"/>
                  </a:lnTo>
                  <a:lnTo>
                    <a:pt x="152675" y="391010"/>
                  </a:lnTo>
                  <a:lnTo>
                    <a:pt x="198120" y="396240"/>
                  </a:lnTo>
                  <a:lnTo>
                    <a:pt x="243564" y="391010"/>
                  </a:lnTo>
                  <a:lnTo>
                    <a:pt x="285272" y="376112"/>
                  </a:lnTo>
                  <a:lnTo>
                    <a:pt x="322057" y="352732"/>
                  </a:lnTo>
                  <a:lnTo>
                    <a:pt x="352732" y="322057"/>
                  </a:lnTo>
                  <a:lnTo>
                    <a:pt x="376112" y="285272"/>
                  </a:lnTo>
                  <a:lnTo>
                    <a:pt x="391010" y="243564"/>
                  </a:lnTo>
                  <a:lnTo>
                    <a:pt x="396239" y="198120"/>
                  </a:lnTo>
                  <a:lnTo>
                    <a:pt x="391010" y="152675"/>
                  </a:lnTo>
                  <a:lnTo>
                    <a:pt x="376112" y="110967"/>
                  </a:lnTo>
                  <a:lnTo>
                    <a:pt x="352732" y="74182"/>
                  </a:lnTo>
                  <a:lnTo>
                    <a:pt x="322057" y="43507"/>
                  </a:lnTo>
                  <a:lnTo>
                    <a:pt x="285272" y="20127"/>
                  </a:lnTo>
                  <a:lnTo>
                    <a:pt x="243564" y="5229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49A9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6568" y="10888979"/>
              <a:ext cx="496836" cy="4983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332475" y="10914888"/>
              <a:ext cx="394970" cy="396240"/>
            </a:xfrm>
            <a:custGeom>
              <a:avLst/>
              <a:gdLst/>
              <a:ahLst/>
              <a:cxnLst/>
              <a:rect l="l" t="t" r="r" b="b"/>
              <a:pathLst>
                <a:path w="394970" h="396240">
                  <a:moveTo>
                    <a:pt x="197358" y="0"/>
                  </a:moveTo>
                  <a:lnTo>
                    <a:pt x="152115" y="5229"/>
                  </a:lnTo>
                  <a:lnTo>
                    <a:pt x="110578" y="20127"/>
                  </a:lnTo>
                  <a:lnTo>
                    <a:pt x="73933" y="43507"/>
                  </a:lnTo>
                  <a:lnTo>
                    <a:pt x="43367" y="74182"/>
                  </a:lnTo>
                  <a:lnTo>
                    <a:pt x="20065" y="110967"/>
                  </a:lnTo>
                  <a:lnTo>
                    <a:pt x="5214" y="152675"/>
                  </a:lnTo>
                  <a:lnTo>
                    <a:pt x="0" y="198119"/>
                  </a:lnTo>
                  <a:lnTo>
                    <a:pt x="5214" y="243564"/>
                  </a:lnTo>
                  <a:lnTo>
                    <a:pt x="20065" y="285272"/>
                  </a:lnTo>
                  <a:lnTo>
                    <a:pt x="43367" y="322057"/>
                  </a:lnTo>
                  <a:lnTo>
                    <a:pt x="73933" y="352732"/>
                  </a:lnTo>
                  <a:lnTo>
                    <a:pt x="110578" y="376112"/>
                  </a:lnTo>
                  <a:lnTo>
                    <a:pt x="152115" y="391010"/>
                  </a:lnTo>
                  <a:lnTo>
                    <a:pt x="197358" y="396239"/>
                  </a:lnTo>
                  <a:lnTo>
                    <a:pt x="242600" y="391010"/>
                  </a:lnTo>
                  <a:lnTo>
                    <a:pt x="284137" y="376112"/>
                  </a:lnTo>
                  <a:lnTo>
                    <a:pt x="320782" y="352732"/>
                  </a:lnTo>
                  <a:lnTo>
                    <a:pt x="351348" y="322057"/>
                  </a:lnTo>
                  <a:lnTo>
                    <a:pt x="374650" y="285272"/>
                  </a:lnTo>
                  <a:lnTo>
                    <a:pt x="389501" y="243564"/>
                  </a:lnTo>
                  <a:lnTo>
                    <a:pt x="394715" y="198119"/>
                  </a:lnTo>
                  <a:lnTo>
                    <a:pt x="389501" y="152675"/>
                  </a:lnTo>
                  <a:lnTo>
                    <a:pt x="374650" y="110967"/>
                  </a:lnTo>
                  <a:lnTo>
                    <a:pt x="351348" y="74182"/>
                  </a:lnTo>
                  <a:lnTo>
                    <a:pt x="320782" y="43507"/>
                  </a:lnTo>
                  <a:lnTo>
                    <a:pt x="284137" y="20127"/>
                  </a:lnTo>
                  <a:lnTo>
                    <a:pt x="242600" y="5229"/>
                  </a:lnTo>
                  <a:lnTo>
                    <a:pt x="197358" y="0"/>
                  </a:lnTo>
                  <a:close/>
                </a:path>
              </a:pathLst>
            </a:custGeom>
            <a:solidFill>
              <a:srgbClr val="49A9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6527" y="5486399"/>
              <a:ext cx="5524500" cy="47762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520" y="9811511"/>
              <a:ext cx="498348" cy="4983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57428" y="9837419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40" h="396240">
                  <a:moveTo>
                    <a:pt x="198119" y="0"/>
                  </a:moveTo>
                  <a:lnTo>
                    <a:pt x="152691" y="5229"/>
                  </a:lnTo>
                  <a:lnTo>
                    <a:pt x="110989" y="20127"/>
                  </a:lnTo>
                  <a:lnTo>
                    <a:pt x="74204" y="43507"/>
                  </a:lnTo>
                  <a:lnTo>
                    <a:pt x="43523" y="74182"/>
                  </a:lnTo>
                  <a:lnTo>
                    <a:pt x="20136" y="110967"/>
                  </a:lnTo>
                  <a:lnTo>
                    <a:pt x="5232" y="152675"/>
                  </a:lnTo>
                  <a:lnTo>
                    <a:pt x="0" y="198119"/>
                  </a:lnTo>
                  <a:lnTo>
                    <a:pt x="5232" y="243564"/>
                  </a:lnTo>
                  <a:lnTo>
                    <a:pt x="20136" y="285272"/>
                  </a:lnTo>
                  <a:lnTo>
                    <a:pt x="43523" y="322057"/>
                  </a:lnTo>
                  <a:lnTo>
                    <a:pt x="74204" y="352732"/>
                  </a:lnTo>
                  <a:lnTo>
                    <a:pt x="110989" y="376112"/>
                  </a:lnTo>
                  <a:lnTo>
                    <a:pt x="152691" y="391010"/>
                  </a:lnTo>
                  <a:lnTo>
                    <a:pt x="198119" y="396239"/>
                  </a:lnTo>
                  <a:lnTo>
                    <a:pt x="243548" y="391010"/>
                  </a:lnTo>
                  <a:lnTo>
                    <a:pt x="285250" y="376112"/>
                  </a:lnTo>
                  <a:lnTo>
                    <a:pt x="322035" y="352732"/>
                  </a:lnTo>
                  <a:lnTo>
                    <a:pt x="352716" y="322057"/>
                  </a:lnTo>
                  <a:lnTo>
                    <a:pt x="376103" y="285272"/>
                  </a:lnTo>
                  <a:lnTo>
                    <a:pt x="391007" y="243564"/>
                  </a:lnTo>
                  <a:lnTo>
                    <a:pt x="396240" y="198119"/>
                  </a:lnTo>
                  <a:lnTo>
                    <a:pt x="391007" y="152675"/>
                  </a:lnTo>
                  <a:lnTo>
                    <a:pt x="376103" y="110967"/>
                  </a:lnTo>
                  <a:lnTo>
                    <a:pt x="352716" y="74182"/>
                  </a:lnTo>
                  <a:lnTo>
                    <a:pt x="322035" y="43507"/>
                  </a:lnTo>
                  <a:lnTo>
                    <a:pt x="285250" y="20127"/>
                  </a:lnTo>
                  <a:lnTo>
                    <a:pt x="243548" y="5229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49A9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13716000" cy="13716000"/>
          </a:xfrm>
          <a:custGeom>
            <a:avLst/>
            <a:gdLst/>
            <a:ahLst/>
            <a:cxnLst/>
            <a:rect l="l" t="t" r="r" b="b"/>
            <a:pathLst>
              <a:path w="13716000" h="13716000">
                <a:moveTo>
                  <a:pt x="13716000" y="0"/>
                </a:moveTo>
                <a:lnTo>
                  <a:pt x="0" y="0"/>
                </a:lnTo>
                <a:lnTo>
                  <a:pt x="0" y="13716000"/>
                </a:lnTo>
                <a:lnTo>
                  <a:pt x="13716000" y="13716000"/>
                </a:lnTo>
                <a:lnTo>
                  <a:pt x="13716000" y="0"/>
                </a:lnTo>
                <a:close/>
              </a:path>
            </a:pathLst>
          </a:custGeom>
          <a:solidFill>
            <a:srgbClr val="F3E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979" y="-5986"/>
            <a:ext cx="13682344" cy="13720444"/>
            <a:chOff x="4979" y="-5986"/>
            <a:chExt cx="13682344" cy="13720444"/>
          </a:xfrm>
        </p:grpSpPr>
        <p:sp>
          <p:nvSpPr>
            <p:cNvPr id="4" name="object 4"/>
            <p:cNvSpPr/>
            <p:nvPr/>
          </p:nvSpPr>
          <p:spPr>
            <a:xfrm>
              <a:off x="6788" y="-5986"/>
              <a:ext cx="9983470" cy="13720444"/>
            </a:xfrm>
            <a:custGeom>
              <a:avLst/>
              <a:gdLst/>
              <a:ahLst/>
              <a:cxnLst/>
              <a:rect l="l" t="t" r="r" b="b"/>
              <a:pathLst>
                <a:path w="9983470" h="13720444">
                  <a:moveTo>
                    <a:pt x="9368362" y="6343747"/>
                  </a:moveTo>
                  <a:lnTo>
                    <a:pt x="8960272" y="5880861"/>
                  </a:lnTo>
                  <a:lnTo>
                    <a:pt x="8995413" y="5901516"/>
                  </a:lnTo>
                  <a:lnTo>
                    <a:pt x="9352543" y="6306599"/>
                  </a:lnTo>
                  <a:lnTo>
                    <a:pt x="9368362" y="6343747"/>
                  </a:lnTo>
                  <a:close/>
                </a:path>
                <a:path w="9983470" h="13720444">
                  <a:moveTo>
                    <a:pt x="9434689" y="6438184"/>
                  </a:moveTo>
                  <a:lnTo>
                    <a:pt x="8873869" y="5802061"/>
                  </a:lnTo>
                  <a:lnTo>
                    <a:pt x="8909025" y="5822733"/>
                  </a:lnTo>
                  <a:lnTo>
                    <a:pt x="9418963" y="6401142"/>
                  </a:lnTo>
                  <a:lnTo>
                    <a:pt x="9434689" y="6438184"/>
                  </a:lnTo>
                  <a:close/>
                </a:path>
                <a:path w="9983470" h="13720444">
                  <a:moveTo>
                    <a:pt x="9475564" y="6503752"/>
                  </a:moveTo>
                  <a:lnTo>
                    <a:pt x="8813080" y="5752314"/>
                  </a:lnTo>
                  <a:lnTo>
                    <a:pt x="8848238" y="5772988"/>
                  </a:lnTo>
                  <a:lnTo>
                    <a:pt x="9459908" y="6466789"/>
                  </a:lnTo>
                  <a:lnTo>
                    <a:pt x="9475564" y="6503752"/>
                  </a:lnTo>
                  <a:close/>
                </a:path>
                <a:path w="9983470" h="13720444">
                  <a:moveTo>
                    <a:pt x="9531833" y="6605984"/>
                  </a:moveTo>
                  <a:lnTo>
                    <a:pt x="8717145" y="5681905"/>
                  </a:lnTo>
                  <a:lnTo>
                    <a:pt x="8787450" y="5723242"/>
                  </a:lnTo>
                  <a:lnTo>
                    <a:pt x="9500710" y="6532274"/>
                  </a:lnTo>
                  <a:lnTo>
                    <a:pt x="9531833" y="6605984"/>
                  </a:lnTo>
                  <a:close/>
                </a:path>
                <a:path w="9983470" h="13720444">
                  <a:moveTo>
                    <a:pt x="9643686" y="10208820"/>
                  </a:moveTo>
                  <a:lnTo>
                    <a:pt x="3995932" y="3802720"/>
                  </a:lnTo>
                  <a:lnTo>
                    <a:pt x="4036409" y="3829428"/>
                  </a:lnTo>
                  <a:lnTo>
                    <a:pt x="4098215" y="3899533"/>
                  </a:lnTo>
                  <a:lnTo>
                    <a:pt x="4138592" y="3926128"/>
                  </a:lnTo>
                  <a:lnTo>
                    <a:pt x="4200183" y="3995989"/>
                  </a:lnTo>
                  <a:lnTo>
                    <a:pt x="4280664" y="4048867"/>
                  </a:lnTo>
                  <a:lnTo>
                    <a:pt x="4311312" y="4083631"/>
                  </a:lnTo>
                  <a:lnTo>
                    <a:pt x="4391519" y="4136200"/>
                  </a:lnTo>
                  <a:lnTo>
                    <a:pt x="4422022" y="4170798"/>
                  </a:lnTo>
                  <a:lnTo>
                    <a:pt x="4779709" y="4403675"/>
                  </a:lnTo>
                  <a:lnTo>
                    <a:pt x="4828657" y="4420787"/>
                  </a:lnTo>
                  <a:lnTo>
                    <a:pt x="4907283" y="4471563"/>
                  </a:lnTo>
                  <a:lnTo>
                    <a:pt x="4956011" y="4488425"/>
                  </a:lnTo>
                  <a:lnTo>
                    <a:pt x="4995136" y="4513599"/>
                  </a:lnTo>
                  <a:lnTo>
                    <a:pt x="5043708" y="4530284"/>
                  </a:lnTo>
                  <a:lnTo>
                    <a:pt x="5082672" y="4555276"/>
                  </a:lnTo>
                  <a:lnTo>
                    <a:pt x="5131081" y="4571776"/>
                  </a:lnTo>
                  <a:lnTo>
                    <a:pt x="5169878" y="4596578"/>
                  </a:lnTo>
                  <a:lnTo>
                    <a:pt x="5314320" y="4645190"/>
                  </a:lnTo>
                  <a:lnTo>
                    <a:pt x="5352759" y="4669587"/>
                  </a:lnTo>
                  <a:lnTo>
                    <a:pt x="5638503" y="4763248"/>
                  </a:lnTo>
                  <a:lnTo>
                    <a:pt x="5695294" y="4770052"/>
                  </a:lnTo>
                  <a:lnTo>
                    <a:pt x="5836435" y="4814918"/>
                  </a:lnTo>
                  <a:lnTo>
                    <a:pt x="5892783" y="4821220"/>
                  </a:lnTo>
                  <a:lnTo>
                    <a:pt x="5986080" y="4850227"/>
                  </a:lnTo>
                  <a:lnTo>
                    <a:pt x="6042077" y="4856130"/>
                  </a:lnTo>
                  <a:lnTo>
                    <a:pt x="6088426" y="4870295"/>
                  </a:lnTo>
                  <a:lnTo>
                    <a:pt x="6144179" y="4875921"/>
                  </a:lnTo>
                  <a:lnTo>
                    <a:pt x="6190280" y="4889804"/>
                  </a:lnTo>
                  <a:lnTo>
                    <a:pt x="6356394" y="4905385"/>
                  </a:lnTo>
                  <a:lnTo>
                    <a:pt x="6401976" y="4918679"/>
                  </a:lnTo>
                  <a:lnTo>
                    <a:pt x="6456950" y="4923422"/>
                  </a:lnTo>
                  <a:lnTo>
                    <a:pt x="6621046" y="4936713"/>
                  </a:lnTo>
                  <a:lnTo>
                    <a:pt x="6674852" y="4940131"/>
                  </a:lnTo>
                  <a:lnTo>
                    <a:pt x="6719258" y="4952091"/>
                  </a:lnTo>
                  <a:lnTo>
                    <a:pt x="6827496" y="4959638"/>
                  </a:lnTo>
                  <a:lnTo>
                    <a:pt x="6872272" y="4972018"/>
                  </a:lnTo>
                  <a:lnTo>
                    <a:pt x="6926694" y="4976135"/>
                  </a:lnTo>
                  <a:lnTo>
                    <a:pt x="6971708" y="4988785"/>
                  </a:lnTo>
                  <a:lnTo>
                    <a:pt x="7026366" y="4993168"/>
                  </a:lnTo>
                  <a:lnTo>
                    <a:pt x="7116970" y="5019122"/>
                  </a:lnTo>
                  <a:lnTo>
                    <a:pt x="7171967" y="5023891"/>
                  </a:lnTo>
                  <a:lnTo>
                    <a:pt x="7309032" y="5064135"/>
                  </a:lnTo>
                  <a:lnTo>
                    <a:pt x="7364459" y="5069391"/>
                  </a:lnTo>
                  <a:lnTo>
                    <a:pt x="7595475" y="5139384"/>
                  </a:lnTo>
                  <a:lnTo>
                    <a:pt x="7727260" y="5173639"/>
                  </a:lnTo>
                  <a:lnTo>
                    <a:pt x="7761753" y="5193560"/>
                  </a:lnTo>
                  <a:lnTo>
                    <a:pt x="7849921" y="5216750"/>
                  </a:lnTo>
                  <a:lnTo>
                    <a:pt x="7884540" y="5236813"/>
                  </a:lnTo>
                  <a:lnTo>
                    <a:pt x="7972946" y="5260273"/>
                  </a:lnTo>
                  <a:lnTo>
                    <a:pt x="8007678" y="5280464"/>
                  </a:lnTo>
                  <a:lnTo>
                    <a:pt x="8051970" y="5292295"/>
                  </a:lnTo>
                  <a:lnTo>
                    <a:pt x="8121599" y="5332865"/>
                  </a:lnTo>
                  <a:lnTo>
                    <a:pt x="8165987" y="5344804"/>
                  </a:lnTo>
                  <a:lnTo>
                    <a:pt x="8270735" y="5406005"/>
                  </a:lnTo>
                  <a:lnTo>
                    <a:pt x="8315228" y="5418064"/>
                  </a:lnTo>
                  <a:lnTo>
                    <a:pt x="8560555" y="5561902"/>
                  </a:lnTo>
                  <a:lnTo>
                    <a:pt x="8586138" y="5590920"/>
                  </a:lnTo>
                  <a:lnTo>
                    <a:pt x="8691526" y="5652846"/>
                  </a:lnTo>
                  <a:lnTo>
                    <a:pt x="9556860" y="6634371"/>
                  </a:lnTo>
                  <a:lnTo>
                    <a:pt x="9587731" y="6707796"/>
                  </a:lnTo>
                  <a:lnTo>
                    <a:pt x="9612625" y="6736033"/>
                  </a:lnTo>
                  <a:lnTo>
                    <a:pt x="9792946" y="7171017"/>
                  </a:lnTo>
                  <a:lnTo>
                    <a:pt x="9798061" y="7215228"/>
                  </a:lnTo>
                  <a:lnTo>
                    <a:pt x="9841584" y="7322207"/>
                  </a:lnTo>
                  <a:lnTo>
                    <a:pt x="9846427" y="7366108"/>
                  </a:lnTo>
                  <a:lnTo>
                    <a:pt x="9860723" y="7401529"/>
                  </a:lnTo>
                  <a:lnTo>
                    <a:pt x="9865420" y="7445265"/>
                  </a:lnTo>
                  <a:lnTo>
                    <a:pt x="9879569" y="7480518"/>
                  </a:lnTo>
                  <a:lnTo>
                    <a:pt x="9884115" y="7524083"/>
                  </a:lnTo>
                  <a:lnTo>
                    <a:pt x="9898110" y="7559161"/>
                  </a:lnTo>
                  <a:lnTo>
                    <a:pt x="9902499" y="7602548"/>
                  </a:lnTo>
                  <a:lnTo>
                    <a:pt x="9916334" y="7637444"/>
                  </a:lnTo>
                  <a:lnTo>
                    <a:pt x="9928761" y="7766766"/>
                  </a:lnTo>
                  <a:lnTo>
                    <a:pt x="9942259" y="7801280"/>
                  </a:lnTo>
                  <a:lnTo>
                    <a:pt x="9964190" y="8056606"/>
                  </a:lnTo>
                  <a:lnTo>
                    <a:pt x="9979821" y="8266378"/>
                  </a:lnTo>
                  <a:lnTo>
                    <a:pt x="9982641" y="8307985"/>
                  </a:lnTo>
                  <a:lnTo>
                    <a:pt x="9975829" y="8357872"/>
                  </a:lnTo>
                  <a:lnTo>
                    <a:pt x="9983326" y="8481601"/>
                  </a:lnTo>
                  <a:lnTo>
                    <a:pt x="9976078" y="8530992"/>
                  </a:lnTo>
                  <a:lnTo>
                    <a:pt x="9978244" y="8571857"/>
                  </a:lnTo>
                  <a:lnTo>
                    <a:pt x="9970769" y="8620991"/>
                  </a:lnTo>
                  <a:lnTo>
                    <a:pt x="9974524" y="8702067"/>
                  </a:lnTo>
                  <a:lnTo>
                    <a:pt x="9958752" y="8799403"/>
                  </a:lnTo>
                  <a:lnTo>
                    <a:pt x="9960211" y="8839466"/>
                  </a:lnTo>
                  <a:lnTo>
                    <a:pt x="9952020" y="8887788"/>
                  </a:lnTo>
                  <a:lnTo>
                    <a:pt x="9953232" y="8927571"/>
                  </a:lnTo>
                  <a:lnTo>
                    <a:pt x="9936224" y="9023504"/>
                  </a:lnTo>
                  <a:lnTo>
                    <a:pt x="9927527" y="9071253"/>
                  </a:lnTo>
                  <a:lnTo>
                    <a:pt x="9928226" y="9110454"/>
                  </a:lnTo>
                  <a:lnTo>
                    <a:pt x="9910176" y="9205206"/>
                  </a:lnTo>
                  <a:lnTo>
                    <a:pt x="9891588" y="9299347"/>
                  </a:lnTo>
                  <a:lnTo>
                    <a:pt x="9872450" y="9392864"/>
                  </a:lnTo>
                  <a:lnTo>
                    <a:pt x="9862671" y="9439385"/>
                  </a:lnTo>
                  <a:lnTo>
                    <a:pt x="9852750" y="9485744"/>
                  </a:lnTo>
                  <a:lnTo>
                    <a:pt x="9842686" y="9531942"/>
                  </a:lnTo>
                  <a:lnTo>
                    <a:pt x="9832477" y="9577974"/>
                  </a:lnTo>
                  <a:lnTo>
                    <a:pt x="9822121" y="9623841"/>
                  </a:lnTo>
                  <a:lnTo>
                    <a:pt x="9811618" y="9669541"/>
                  </a:lnTo>
                  <a:lnTo>
                    <a:pt x="9800966" y="9715071"/>
                  </a:lnTo>
                  <a:lnTo>
                    <a:pt x="9780637" y="9768829"/>
                  </a:lnTo>
                  <a:lnTo>
                    <a:pt x="9769682" y="9814016"/>
                  </a:lnTo>
                  <a:lnTo>
                    <a:pt x="9758574" y="9859029"/>
                  </a:lnTo>
                  <a:lnTo>
                    <a:pt x="9747311" y="9903866"/>
                  </a:lnTo>
                  <a:lnTo>
                    <a:pt x="9726365" y="9956924"/>
                  </a:lnTo>
                  <a:lnTo>
                    <a:pt x="9714787" y="10001405"/>
                  </a:lnTo>
                  <a:lnTo>
                    <a:pt x="9703050" y="10045704"/>
                  </a:lnTo>
                  <a:lnTo>
                    <a:pt x="9681626" y="10098220"/>
                  </a:lnTo>
                  <a:lnTo>
                    <a:pt x="9669566" y="10142153"/>
                  </a:lnTo>
                  <a:lnTo>
                    <a:pt x="9647816" y="10194300"/>
                  </a:lnTo>
                  <a:lnTo>
                    <a:pt x="9643686" y="10208820"/>
                  </a:lnTo>
                  <a:close/>
                </a:path>
                <a:path w="9983470" h="13720444">
                  <a:moveTo>
                    <a:pt x="2074" y="13714165"/>
                  </a:moveTo>
                  <a:lnTo>
                    <a:pt x="0" y="0"/>
                  </a:lnTo>
                  <a:lnTo>
                    <a:pt x="2474165" y="2564"/>
                  </a:lnTo>
                  <a:lnTo>
                    <a:pt x="2472106" y="57842"/>
                  </a:lnTo>
                  <a:lnTo>
                    <a:pt x="2479231" y="104332"/>
                  </a:lnTo>
                  <a:lnTo>
                    <a:pt x="2476670" y="159040"/>
                  </a:lnTo>
                  <a:lnTo>
                    <a:pt x="2468315" y="380013"/>
                  </a:lnTo>
                  <a:lnTo>
                    <a:pt x="2476067" y="427215"/>
                  </a:lnTo>
                  <a:lnTo>
                    <a:pt x="2472887" y="538833"/>
                  </a:lnTo>
                  <a:lnTo>
                    <a:pt x="2481003" y="586447"/>
                  </a:lnTo>
                  <a:lnTo>
                    <a:pt x="2479711" y="642594"/>
                  </a:lnTo>
                  <a:lnTo>
                    <a:pt x="2488061" y="690474"/>
                  </a:lnTo>
                  <a:lnTo>
                    <a:pt x="2486999" y="746882"/>
                  </a:lnTo>
                  <a:lnTo>
                    <a:pt x="2495576" y="795019"/>
                  </a:lnTo>
                  <a:lnTo>
                    <a:pt x="2494738" y="851681"/>
                  </a:lnTo>
                  <a:lnTo>
                    <a:pt x="2521452" y="997208"/>
                  </a:lnTo>
                  <a:lnTo>
                    <a:pt x="2521042" y="1054355"/>
                  </a:lnTo>
                  <a:lnTo>
                    <a:pt x="2607508" y="1498108"/>
                  </a:lnTo>
                  <a:lnTo>
                    <a:pt x="2627103" y="1539538"/>
                  </a:lnTo>
                  <a:lnTo>
                    <a:pt x="2647496" y="1639486"/>
                  </a:lnTo>
                  <a:lnTo>
                    <a:pt x="2667344" y="1681203"/>
                  </a:lnTo>
                  <a:lnTo>
                    <a:pt x="2688228" y="1781708"/>
                  </a:lnTo>
                  <a:lnTo>
                    <a:pt x="2708314" y="1823696"/>
                  </a:lnTo>
                  <a:lnTo>
                    <a:pt x="2718950" y="1874168"/>
                  </a:lnTo>
                  <a:lnTo>
                    <a:pt x="2759495" y="1958566"/>
                  </a:lnTo>
                  <a:lnTo>
                    <a:pt x="2770349" y="2009286"/>
                  </a:lnTo>
                  <a:lnTo>
                    <a:pt x="2831899" y="2136713"/>
                  </a:lnTo>
                  <a:lnTo>
                    <a:pt x="2843020" y="2187736"/>
                  </a:lnTo>
                  <a:lnTo>
                    <a:pt x="2968165" y="2444909"/>
                  </a:lnTo>
                  <a:lnTo>
                    <a:pt x="2998742" y="2479592"/>
                  </a:lnTo>
                  <a:lnTo>
                    <a:pt x="3062196" y="2609179"/>
                  </a:lnTo>
                  <a:lnTo>
                    <a:pt x="3092968" y="2644083"/>
                  </a:lnTo>
                  <a:lnTo>
                    <a:pt x="3135591" y="2730837"/>
                  </a:lnTo>
                  <a:lnTo>
                    <a:pt x="3166490" y="2765886"/>
                  </a:lnTo>
                  <a:lnTo>
                    <a:pt x="3187903" y="2809378"/>
                  </a:lnTo>
                  <a:lnTo>
                    <a:pt x="3249893" y="2879692"/>
                  </a:lnTo>
                  <a:lnTo>
                    <a:pt x="3271414" y="2923306"/>
                  </a:lnTo>
                  <a:lnTo>
                    <a:pt x="3302494" y="2958560"/>
                  </a:lnTo>
                  <a:lnTo>
                    <a:pt x="3840779" y="3626735"/>
                  </a:lnTo>
                  <a:lnTo>
                    <a:pt x="9643686" y="10208820"/>
                  </a:lnTo>
                  <a:lnTo>
                    <a:pt x="9635426" y="10237860"/>
                  </a:lnTo>
                  <a:lnTo>
                    <a:pt x="9613344" y="10289630"/>
                  </a:lnTo>
                  <a:lnTo>
                    <a:pt x="9600621" y="10332810"/>
                  </a:lnTo>
                  <a:lnTo>
                    <a:pt x="9578201" y="10384197"/>
                  </a:lnTo>
                  <a:lnTo>
                    <a:pt x="9555610" y="10435390"/>
                  </a:lnTo>
                  <a:lnTo>
                    <a:pt x="9542373" y="10477988"/>
                  </a:lnTo>
                  <a:lnTo>
                    <a:pt x="9519436" y="10528788"/>
                  </a:lnTo>
                  <a:lnTo>
                    <a:pt x="9496324" y="10579389"/>
                  </a:lnTo>
                  <a:lnTo>
                    <a:pt x="9473034" y="10629789"/>
                  </a:lnTo>
                  <a:lnTo>
                    <a:pt x="9459093" y="10671589"/>
                  </a:lnTo>
                  <a:lnTo>
                    <a:pt x="9435446" y="10721583"/>
                  </a:lnTo>
                  <a:lnTo>
                    <a:pt x="9411617" y="10771371"/>
                  </a:lnTo>
                  <a:lnTo>
                    <a:pt x="9387605" y="10820953"/>
                  </a:lnTo>
                  <a:lnTo>
                    <a:pt x="9363410" y="10870325"/>
                  </a:lnTo>
                  <a:lnTo>
                    <a:pt x="9339029" y="10919487"/>
                  </a:lnTo>
                  <a:lnTo>
                    <a:pt x="9314461" y="10968437"/>
                  </a:lnTo>
                  <a:lnTo>
                    <a:pt x="9289704" y="11017173"/>
                  </a:lnTo>
                  <a:lnTo>
                    <a:pt x="9264757" y="11065694"/>
                  </a:lnTo>
                  <a:lnTo>
                    <a:pt x="9239619" y="11113997"/>
                  </a:lnTo>
                  <a:lnTo>
                    <a:pt x="9214288" y="11162082"/>
                  </a:lnTo>
                  <a:lnTo>
                    <a:pt x="9188763" y="11209946"/>
                  </a:lnTo>
                  <a:lnTo>
                    <a:pt x="9163042" y="11257588"/>
                  </a:lnTo>
                  <a:lnTo>
                    <a:pt x="9137123" y="11305006"/>
                  </a:lnTo>
                  <a:lnTo>
                    <a:pt x="9111006" y="11352199"/>
                  </a:lnTo>
                  <a:lnTo>
                    <a:pt x="9075162" y="11407564"/>
                  </a:lnTo>
                  <a:lnTo>
                    <a:pt x="9048643" y="11454301"/>
                  </a:lnTo>
                  <a:lnTo>
                    <a:pt x="9021921" y="11500807"/>
                  </a:lnTo>
                  <a:lnTo>
                    <a:pt x="8994995" y="11547082"/>
                  </a:lnTo>
                  <a:lnTo>
                    <a:pt x="8966573" y="11591661"/>
                  </a:lnTo>
                  <a:lnTo>
                    <a:pt x="8937964" y="11636027"/>
                  </a:lnTo>
                  <a:lnTo>
                    <a:pt x="8909168" y="11680182"/>
                  </a:lnTo>
                  <a:lnTo>
                    <a:pt x="8880185" y="11724123"/>
                  </a:lnTo>
                  <a:lnTo>
                    <a:pt x="8860540" y="11759454"/>
                  </a:lnTo>
                  <a:lnTo>
                    <a:pt x="8831182" y="11802971"/>
                  </a:lnTo>
                  <a:lnTo>
                    <a:pt x="8801637" y="11846276"/>
                  </a:lnTo>
                  <a:lnTo>
                    <a:pt x="8771905" y="11889368"/>
                  </a:lnTo>
                  <a:lnTo>
                    <a:pt x="8741985" y="11932248"/>
                  </a:lnTo>
                  <a:lnTo>
                    <a:pt x="8711878" y="11974915"/>
                  </a:lnTo>
                  <a:lnTo>
                    <a:pt x="8681584" y="12017370"/>
                  </a:lnTo>
                  <a:lnTo>
                    <a:pt x="8651103" y="12059613"/>
                  </a:lnTo>
                  <a:lnTo>
                    <a:pt x="8620434" y="12101643"/>
                  </a:lnTo>
                  <a:lnTo>
                    <a:pt x="8589578" y="12143461"/>
                  </a:lnTo>
                  <a:lnTo>
                    <a:pt x="8558535" y="12185066"/>
                  </a:lnTo>
                  <a:lnTo>
                    <a:pt x="8536831" y="12218061"/>
                  </a:lnTo>
                  <a:lnTo>
                    <a:pt x="8505414" y="12259241"/>
                  </a:lnTo>
                  <a:lnTo>
                    <a:pt x="8473809" y="12300210"/>
                  </a:lnTo>
                  <a:lnTo>
                    <a:pt x="8442017" y="12340966"/>
                  </a:lnTo>
                  <a:lnTo>
                    <a:pt x="8410037" y="12381509"/>
                  </a:lnTo>
                  <a:lnTo>
                    <a:pt x="8377871" y="12421841"/>
                  </a:lnTo>
                  <a:lnTo>
                    <a:pt x="8345753" y="12462227"/>
                  </a:lnTo>
                  <a:lnTo>
                    <a:pt x="8313490" y="12502449"/>
                  </a:lnTo>
                  <a:lnTo>
                    <a:pt x="8281081" y="12542505"/>
                  </a:lnTo>
                  <a:lnTo>
                    <a:pt x="8248527" y="12582397"/>
                  </a:lnTo>
                  <a:lnTo>
                    <a:pt x="8215828" y="12622124"/>
                  </a:lnTo>
                  <a:lnTo>
                    <a:pt x="8182983" y="12661685"/>
                  </a:lnTo>
                  <a:lnTo>
                    <a:pt x="8149993" y="12701083"/>
                  </a:lnTo>
                  <a:lnTo>
                    <a:pt x="8116858" y="12740315"/>
                  </a:lnTo>
                  <a:lnTo>
                    <a:pt x="8083578" y="12779383"/>
                  </a:lnTo>
                  <a:lnTo>
                    <a:pt x="8050152" y="12818287"/>
                  </a:lnTo>
                  <a:lnTo>
                    <a:pt x="8016582" y="12857026"/>
                  </a:lnTo>
                  <a:lnTo>
                    <a:pt x="7982867" y="12895601"/>
                  </a:lnTo>
                  <a:lnTo>
                    <a:pt x="7949008" y="12934012"/>
                  </a:lnTo>
                  <a:lnTo>
                    <a:pt x="7915003" y="12972258"/>
                  </a:lnTo>
                  <a:lnTo>
                    <a:pt x="7880854" y="13010340"/>
                  </a:lnTo>
                  <a:lnTo>
                    <a:pt x="7846560" y="13048259"/>
                  </a:lnTo>
                  <a:lnTo>
                    <a:pt x="7812122" y="13086013"/>
                  </a:lnTo>
                  <a:lnTo>
                    <a:pt x="7777539" y="13123604"/>
                  </a:lnTo>
                  <a:lnTo>
                    <a:pt x="7742812" y="13161031"/>
                  </a:lnTo>
                  <a:lnTo>
                    <a:pt x="7707940" y="13198294"/>
                  </a:lnTo>
                  <a:lnTo>
                    <a:pt x="7672925" y="13235393"/>
                  </a:lnTo>
                  <a:lnTo>
                    <a:pt x="7637765" y="13272329"/>
                  </a:lnTo>
                  <a:lnTo>
                    <a:pt x="7602461" y="13309102"/>
                  </a:lnTo>
                  <a:lnTo>
                    <a:pt x="7567013" y="13345711"/>
                  </a:lnTo>
                  <a:lnTo>
                    <a:pt x="7531421" y="13382156"/>
                  </a:lnTo>
                  <a:lnTo>
                    <a:pt x="7495685" y="13418439"/>
                  </a:lnTo>
                  <a:lnTo>
                    <a:pt x="7459805" y="13454558"/>
                  </a:lnTo>
                  <a:lnTo>
                    <a:pt x="7423782" y="13490515"/>
                  </a:lnTo>
                  <a:lnTo>
                    <a:pt x="7387615" y="13526308"/>
                  </a:lnTo>
                  <a:lnTo>
                    <a:pt x="7351304" y="13561939"/>
                  </a:lnTo>
                  <a:lnTo>
                    <a:pt x="7314849" y="13597406"/>
                  </a:lnTo>
                  <a:lnTo>
                    <a:pt x="7278251" y="13632711"/>
                  </a:lnTo>
                  <a:lnTo>
                    <a:pt x="7241510" y="13667853"/>
                  </a:lnTo>
                  <a:lnTo>
                    <a:pt x="7204625" y="13702833"/>
                  </a:lnTo>
                  <a:lnTo>
                    <a:pt x="7186046" y="13720167"/>
                  </a:lnTo>
                  <a:lnTo>
                    <a:pt x="2074" y="137141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79" y="-4391"/>
              <a:ext cx="9728200" cy="13719175"/>
            </a:xfrm>
            <a:custGeom>
              <a:avLst/>
              <a:gdLst/>
              <a:ahLst/>
              <a:cxnLst/>
              <a:rect l="l" t="t" r="r" b="b"/>
              <a:pathLst>
                <a:path w="9728200" h="13719175">
                  <a:moveTo>
                    <a:pt x="9112993" y="6342152"/>
                  </a:moveTo>
                  <a:lnTo>
                    <a:pt x="8704903" y="5879265"/>
                  </a:lnTo>
                  <a:lnTo>
                    <a:pt x="8740044" y="5899921"/>
                  </a:lnTo>
                  <a:lnTo>
                    <a:pt x="9097174" y="6305004"/>
                  </a:lnTo>
                  <a:lnTo>
                    <a:pt x="9112993" y="6342152"/>
                  </a:lnTo>
                  <a:close/>
                </a:path>
                <a:path w="9728200" h="13719175">
                  <a:moveTo>
                    <a:pt x="9179320" y="6436589"/>
                  </a:moveTo>
                  <a:lnTo>
                    <a:pt x="8618500" y="5800466"/>
                  </a:lnTo>
                  <a:lnTo>
                    <a:pt x="8653656" y="5821137"/>
                  </a:lnTo>
                  <a:lnTo>
                    <a:pt x="9163594" y="6399547"/>
                  </a:lnTo>
                  <a:lnTo>
                    <a:pt x="9179320" y="6436589"/>
                  </a:lnTo>
                  <a:close/>
                </a:path>
                <a:path w="9728200" h="13719175">
                  <a:moveTo>
                    <a:pt x="9220195" y="6502156"/>
                  </a:moveTo>
                  <a:lnTo>
                    <a:pt x="8557711" y="5750718"/>
                  </a:lnTo>
                  <a:lnTo>
                    <a:pt x="8592869" y="5771393"/>
                  </a:lnTo>
                  <a:lnTo>
                    <a:pt x="9204538" y="6465193"/>
                  </a:lnTo>
                  <a:lnTo>
                    <a:pt x="9220195" y="6502156"/>
                  </a:lnTo>
                  <a:close/>
                </a:path>
                <a:path w="9728200" h="13719175">
                  <a:moveTo>
                    <a:pt x="9276464" y="6604389"/>
                  </a:moveTo>
                  <a:lnTo>
                    <a:pt x="8461776" y="5680310"/>
                  </a:lnTo>
                  <a:lnTo>
                    <a:pt x="8532081" y="5721646"/>
                  </a:lnTo>
                  <a:lnTo>
                    <a:pt x="9245341" y="6530679"/>
                  </a:lnTo>
                  <a:lnTo>
                    <a:pt x="9276464" y="6604389"/>
                  </a:lnTo>
                  <a:close/>
                </a:path>
                <a:path w="9728200" h="13719175">
                  <a:moveTo>
                    <a:pt x="9388317" y="10207224"/>
                  </a:moveTo>
                  <a:lnTo>
                    <a:pt x="3740562" y="3801125"/>
                  </a:lnTo>
                  <a:lnTo>
                    <a:pt x="3781039" y="3827833"/>
                  </a:lnTo>
                  <a:lnTo>
                    <a:pt x="3842845" y="3897938"/>
                  </a:lnTo>
                  <a:lnTo>
                    <a:pt x="3883223" y="3924533"/>
                  </a:lnTo>
                  <a:lnTo>
                    <a:pt x="3944814" y="3994393"/>
                  </a:lnTo>
                  <a:lnTo>
                    <a:pt x="4025294" y="4047272"/>
                  </a:lnTo>
                  <a:lnTo>
                    <a:pt x="4055942" y="4082035"/>
                  </a:lnTo>
                  <a:lnTo>
                    <a:pt x="4136150" y="4134604"/>
                  </a:lnTo>
                  <a:lnTo>
                    <a:pt x="4166653" y="4169203"/>
                  </a:lnTo>
                  <a:lnTo>
                    <a:pt x="4524340" y="4402080"/>
                  </a:lnTo>
                  <a:lnTo>
                    <a:pt x="4573287" y="4419191"/>
                  </a:lnTo>
                  <a:lnTo>
                    <a:pt x="4651914" y="4469967"/>
                  </a:lnTo>
                  <a:lnTo>
                    <a:pt x="4700642" y="4486830"/>
                  </a:lnTo>
                  <a:lnTo>
                    <a:pt x="4739767" y="4512003"/>
                  </a:lnTo>
                  <a:lnTo>
                    <a:pt x="4788339" y="4528689"/>
                  </a:lnTo>
                  <a:lnTo>
                    <a:pt x="4827303" y="4553681"/>
                  </a:lnTo>
                  <a:lnTo>
                    <a:pt x="4875711" y="4570181"/>
                  </a:lnTo>
                  <a:lnTo>
                    <a:pt x="4914508" y="4594983"/>
                  </a:lnTo>
                  <a:lnTo>
                    <a:pt x="5058951" y="4643595"/>
                  </a:lnTo>
                  <a:lnTo>
                    <a:pt x="5097390" y="4667991"/>
                  </a:lnTo>
                  <a:lnTo>
                    <a:pt x="5383134" y="4761652"/>
                  </a:lnTo>
                  <a:lnTo>
                    <a:pt x="5439925" y="4768456"/>
                  </a:lnTo>
                  <a:lnTo>
                    <a:pt x="5581065" y="4813323"/>
                  </a:lnTo>
                  <a:lnTo>
                    <a:pt x="5637414" y="4819625"/>
                  </a:lnTo>
                  <a:lnTo>
                    <a:pt x="5730711" y="4848632"/>
                  </a:lnTo>
                  <a:lnTo>
                    <a:pt x="5786707" y="4854535"/>
                  </a:lnTo>
                  <a:lnTo>
                    <a:pt x="5833057" y="4868699"/>
                  </a:lnTo>
                  <a:lnTo>
                    <a:pt x="5888809" y="4874326"/>
                  </a:lnTo>
                  <a:lnTo>
                    <a:pt x="5934911" y="4888209"/>
                  </a:lnTo>
                  <a:lnTo>
                    <a:pt x="6101025" y="4903789"/>
                  </a:lnTo>
                  <a:lnTo>
                    <a:pt x="6146607" y="4917084"/>
                  </a:lnTo>
                  <a:lnTo>
                    <a:pt x="6201581" y="4921827"/>
                  </a:lnTo>
                  <a:lnTo>
                    <a:pt x="6365677" y="4935118"/>
                  </a:lnTo>
                  <a:lnTo>
                    <a:pt x="6419482" y="4938536"/>
                  </a:lnTo>
                  <a:lnTo>
                    <a:pt x="6463888" y="4950496"/>
                  </a:lnTo>
                  <a:lnTo>
                    <a:pt x="6572127" y="4958042"/>
                  </a:lnTo>
                  <a:lnTo>
                    <a:pt x="6616903" y="4970422"/>
                  </a:lnTo>
                  <a:lnTo>
                    <a:pt x="6671325" y="4974539"/>
                  </a:lnTo>
                  <a:lnTo>
                    <a:pt x="6716339" y="4987189"/>
                  </a:lnTo>
                  <a:lnTo>
                    <a:pt x="6770996" y="4991573"/>
                  </a:lnTo>
                  <a:lnTo>
                    <a:pt x="6861601" y="5017527"/>
                  </a:lnTo>
                  <a:lnTo>
                    <a:pt x="6916598" y="5022296"/>
                  </a:lnTo>
                  <a:lnTo>
                    <a:pt x="7053663" y="5062539"/>
                  </a:lnTo>
                  <a:lnTo>
                    <a:pt x="7109089" y="5067796"/>
                  </a:lnTo>
                  <a:lnTo>
                    <a:pt x="7340106" y="5137789"/>
                  </a:lnTo>
                  <a:lnTo>
                    <a:pt x="7471891" y="5172044"/>
                  </a:lnTo>
                  <a:lnTo>
                    <a:pt x="7506384" y="5191965"/>
                  </a:lnTo>
                  <a:lnTo>
                    <a:pt x="7594552" y="5215155"/>
                  </a:lnTo>
                  <a:lnTo>
                    <a:pt x="7629171" y="5235218"/>
                  </a:lnTo>
                  <a:lnTo>
                    <a:pt x="7717577" y="5258678"/>
                  </a:lnTo>
                  <a:lnTo>
                    <a:pt x="7752308" y="5278868"/>
                  </a:lnTo>
                  <a:lnTo>
                    <a:pt x="7796601" y="5290699"/>
                  </a:lnTo>
                  <a:lnTo>
                    <a:pt x="7866230" y="5331270"/>
                  </a:lnTo>
                  <a:lnTo>
                    <a:pt x="7910617" y="5343208"/>
                  </a:lnTo>
                  <a:lnTo>
                    <a:pt x="8015366" y="5404409"/>
                  </a:lnTo>
                  <a:lnTo>
                    <a:pt x="8059859" y="5416468"/>
                  </a:lnTo>
                  <a:lnTo>
                    <a:pt x="8305186" y="5560306"/>
                  </a:lnTo>
                  <a:lnTo>
                    <a:pt x="8330768" y="5589324"/>
                  </a:lnTo>
                  <a:lnTo>
                    <a:pt x="8436157" y="5651251"/>
                  </a:lnTo>
                  <a:lnTo>
                    <a:pt x="9301490" y="6632776"/>
                  </a:lnTo>
                  <a:lnTo>
                    <a:pt x="9332361" y="6706201"/>
                  </a:lnTo>
                  <a:lnTo>
                    <a:pt x="9357255" y="6734437"/>
                  </a:lnTo>
                  <a:lnTo>
                    <a:pt x="9537577" y="7169422"/>
                  </a:lnTo>
                  <a:lnTo>
                    <a:pt x="9542692" y="7213632"/>
                  </a:lnTo>
                  <a:lnTo>
                    <a:pt x="9586215" y="7320612"/>
                  </a:lnTo>
                  <a:lnTo>
                    <a:pt x="9591057" y="7364513"/>
                  </a:lnTo>
                  <a:lnTo>
                    <a:pt x="9605354" y="7399933"/>
                  </a:lnTo>
                  <a:lnTo>
                    <a:pt x="9610051" y="7443670"/>
                  </a:lnTo>
                  <a:lnTo>
                    <a:pt x="9624200" y="7478922"/>
                  </a:lnTo>
                  <a:lnTo>
                    <a:pt x="9628746" y="7522487"/>
                  </a:lnTo>
                  <a:lnTo>
                    <a:pt x="9642741" y="7557565"/>
                  </a:lnTo>
                  <a:lnTo>
                    <a:pt x="9647130" y="7600952"/>
                  </a:lnTo>
                  <a:lnTo>
                    <a:pt x="9660965" y="7635849"/>
                  </a:lnTo>
                  <a:lnTo>
                    <a:pt x="9673392" y="7765170"/>
                  </a:lnTo>
                  <a:lnTo>
                    <a:pt x="9686890" y="7799685"/>
                  </a:lnTo>
                  <a:lnTo>
                    <a:pt x="9708821" y="8055011"/>
                  </a:lnTo>
                  <a:lnTo>
                    <a:pt x="9724451" y="8264783"/>
                  </a:lnTo>
                  <a:lnTo>
                    <a:pt x="9727271" y="8306390"/>
                  </a:lnTo>
                  <a:lnTo>
                    <a:pt x="9720460" y="8356276"/>
                  </a:lnTo>
                  <a:lnTo>
                    <a:pt x="9727957" y="8480005"/>
                  </a:lnTo>
                  <a:lnTo>
                    <a:pt x="9720709" y="8529397"/>
                  </a:lnTo>
                  <a:lnTo>
                    <a:pt x="9722875" y="8570262"/>
                  </a:lnTo>
                  <a:lnTo>
                    <a:pt x="9715400" y="8619396"/>
                  </a:lnTo>
                  <a:lnTo>
                    <a:pt x="9719155" y="8700472"/>
                  </a:lnTo>
                  <a:lnTo>
                    <a:pt x="9703383" y="8797807"/>
                  </a:lnTo>
                  <a:lnTo>
                    <a:pt x="9704842" y="8837871"/>
                  </a:lnTo>
                  <a:lnTo>
                    <a:pt x="9696651" y="8886193"/>
                  </a:lnTo>
                  <a:lnTo>
                    <a:pt x="9697863" y="8925976"/>
                  </a:lnTo>
                  <a:lnTo>
                    <a:pt x="9680854" y="9021909"/>
                  </a:lnTo>
                  <a:lnTo>
                    <a:pt x="9672158" y="9069657"/>
                  </a:lnTo>
                  <a:lnTo>
                    <a:pt x="9672857" y="9108859"/>
                  </a:lnTo>
                  <a:lnTo>
                    <a:pt x="9654807" y="9203611"/>
                  </a:lnTo>
                  <a:lnTo>
                    <a:pt x="9636219" y="9297752"/>
                  </a:lnTo>
                  <a:lnTo>
                    <a:pt x="9617080" y="9391269"/>
                  </a:lnTo>
                  <a:lnTo>
                    <a:pt x="9607301" y="9437790"/>
                  </a:lnTo>
                  <a:lnTo>
                    <a:pt x="9597381" y="9484149"/>
                  </a:lnTo>
                  <a:lnTo>
                    <a:pt x="9587316" y="9530346"/>
                  </a:lnTo>
                  <a:lnTo>
                    <a:pt x="9577107" y="9576379"/>
                  </a:lnTo>
                  <a:lnTo>
                    <a:pt x="9566752" y="9622246"/>
                  </a:lnTo>
                  <a:lnTo>
                    <a:pt x="9556249" y="9667945"/>
                  </a:lnTo>
                  <a:lnTo>
                    <a:pt x="9545597" y="9713476"/>
                  </a:lnTo>
                  <a:lnTo>
                    <a:pt x="9525268" y="9767234"/>
                  </a:lnTo>
                  <a:lnTo>
                    <a:pt x="9514313" y="9812421"/>
                  </a:lnTo>
                  <a:lnTo>
                    <a:pt x="9503205" y="9857434"/>
                  </a:lnTo>
                  <a:lnTo>
                    <a:pt x="9491941" y="9902270"/>
                  </a:lnTo>
                  <a:lnTo>
                    <a:pt x="9470995" y="9955329"/>
                  </a:lnTo>
                  <a:lnTo>
                    <a:pt x="9459418" y="9999809"/>
                  </a:lnTo>
                  <a:lnTo>
                    <a:pt x="9447681" y="10044109"/>
                  </a:lnTo>
                  <a:lnTo>
                    <a:pt x="9426257" y="10096625"/>
                  </a:lnTo>
                  <a:lnTo>
                    <a:pt x="9414196" y="10140558"/>
                  </a:lnTo>
                  <a:lnTo>
                    <a:pt x="9392446" y="10192704"/>
                  </a:lnTo>
                  <a:lnTo>
                    <a:pt x="9388317" y="10207224"/>
                  </a:lnTo>
                  <a:close/>
                </a:path>
                <a:path w="9728200" h="13719175">
                  <a:moveTo>
                    <a:pt x="2075" y="13714166"/>
                  </a:moveTo>
                  <a:lnTo>
                    <a:pt x="0" y="0"/>
                  </a:lnTo>
                  <a:lnTo>
                    <a:pt x="2218795" y="969"/>
                  </a:lnTo>
                  <a:lnTo>
                    <a:pt x="2216737" y="56246"/>
                  </a:lnTo>
                  <a:lnTo>
                    <a:pt x="2223861" y="102736"/>
                  </a:lnTo>
                  <a:lnTo>
                    <a:pt x="2221301" y="157444"/>
                  </a:lnTo>
                  <a:lnTo>
                    <a:pt x="2212945" y="378418"/>
                  </a:lnTo>
                  <a:lnTo>
                    <a:pt x="2220698" y="425620"/>
                  </a:lnTo>
                  <a:lnTo>
                    <a:pt x="2217518" y="537238"/>
                  </a:lnTo>
                  <a:lnTo>
                    <a:pt x="2225634" y="584852"/>
                  </a:lnTo>
                  <a:lnTo>
                    <a:pt x="2224341" y="640999"/>
                  </a:lnTo>
                  <a:lnTo>
                    <a:pt x="2232691" y="688878"/>
                  </a:lnTo>
                  <a:lnTo>
                    <a:pt x="2231629" y="745286"/>
                  </a:lnTo>
                  <a:lnTo>
                    <a:pt x="2240206" y="793424"/>
                  </a:lnTo>
                  <a:lnTo>
                    <a:pt x="2239368" y="850086"/>
                  </a:lnTo>
                  <a:lnTo>
                    <a:pt x="2266083" y="995613"/>
                  </a:lnTo>
                  <a:lnTo>
                    <a:pt x="2265672" y="1052760"/>
                  </a:lnTo>
                  <a:lnTo>
                    <a:pt x="2352139" y="1496512"/>
                  </a:lnTo>
                  <a:lnTo>
                    <a:pt x="2371734" y="1537942"/>
                  </a:lnTo>
                  <a:lnTo>
                    <a:pt x="2392127" y="1637890"/>
                  </a:lnTo>
                  <a:lnTo>
                    <a:pt x="2411975" y="1679608"/>
                  </a:lnTo>
                  <a:lnTo>
                    <a:pt x="2432859" y="1780113"/>
                  </a:lnTo>
                  <a:lnTo>
                    <a:pt x="2452945" y="1822100"/>
                  </a:lnTo>
                  <a:lnTo>
                    <a:pt x="2463581" y="1872572"/>
                  </a:lnTo>
                  <a:lnTo>
                    <a:pt x="2504126" y="1956971"/>
                  </a:lnTo>
                  <a:lnTo>
                    <a:pt x="2514980" y="2007690"/>
                  </a:lnTo>
                  <a:lnTo>
                    <a:pt x="2576530" y="2135117"/>
                  </a:lnTo>
                  <a:lnTo>
                    <a:pt x="2587651" y="2186140"/>
                  </a:lnTo>
                  <a:lnTo>
                    <a:pt x="2712795" y="2443313"/>
                  </a:lnTo>
                  <a:lnTo>
                    <a:pt x="2743373" y="2477997"/>
                  </a:lnTo>
                  <a:lnTo>
                    <a:pt x="2806827" y="2607584"/>
                  </a:lnTo>
                  <a:lnTo>
                    <a:pt x="2837599" y="2642487"/>
                  </a:lnTo>
                  <a:lnTo>
                    <a:pt x="2880221" y="2729241"/>
                  </a:lnTo>
                  <a:lnTo>
                    <a:pt x="2911121" y="2764290"/>
                  </a:lnTo>
                  <a:lnTo>
                    <a:pt x="2932534" y="2807783"/>
                  </a:lnTo>
                  <a:lnTo>
                    <a:pt x="2994524" y="2878096"/>
                  </a:lnTo>
                  <a:lnTo>
                    <a:pt x="3016045" y="2921711"/>
                  </a:lnTo>
                  <a:lnTo>
                    <a:pt x="3047125" y="2956964"/>
                  </a:lnTo>
                  <a:lnTo>
                    <a:pt x="3585410" y="3625139"/>
                  </a:lnTo>
                  <a:lnTo>
                    <a:pt x="9388317" y="10207224"/>
                  </a:lnTo>
                  <a:lnTo>
                    <a:pt x="9380057" y="10236264"/>
                  </a:lnTo>
                  <a:lnTo>
                    <a:pt x="9357975" y="10288034"/>
                  </a:lnTo>
                  <a:lnTo>
                    <a:pt x="9345251" y="10331215"/>
                  </a:lnTo>
                  <a:lnTo>
                    <a:pt x="9322832" y="10382601"/>
                  </a:lnTo>
                  <a:lnTo>
                    <a:pt x="9300241" y="10433794"/>
                  </a:lnTo>
                  <a:lnTo>
                    <a:pt x="9287004" y="10476393"/>
                  </a:lnTo>
                  <a:lnTo>
                    <a:pt x="9264067" y="10527193"/>
                  </a:lnTo>
                  <a:lnTo>
                    <a:pt x="9240955" y="10577794"/>
                  </a:lnTo>
                  <a:lnTo>
                    <a:pt x="9217665" y="10628194"/>
                  </a:lnTo>
                  <a:lnTo>
                    <a:pt x="9203724" y="10669993"/>
                  </a:lnTo>
                  <a:lnTo>
                    <a:pt x="9180076" y="10719987"/>
                  </a:lnTo>
                  <a:lnTo>
                    <a:pt x="9156248" y="10769776"/>
                  </a:lnTo>
                  <a:lnTo>
                    <a:pt x="9132236" y="10819357"/>
                  </a:lnTo>
                  <a:lnTo>
                    <a:pt x="9108041" y="10868730"/>
                  </a:lnTo>
                  <a:lnTo>
                    <a:pt x="9083660" y="10917892"/>
                  </a:lnTo>
                  <a:lnTo>
                    <a:pt x="9059091" y="10966842"/>
                  </a:lnTo>
                  <a:lnTo>
                    <a:pt x="9034335" y="11015578"/>
                  </a:lnTo>
                  <a:lnTo>
                    <a:pt x="9009388" y="11064098"/>
                  </a:lnTo>
                  <a:lnTo>
                    <a:pt x="8984250" y="11112402"/>
                  </a:lnTo>
                  <a:lnTo>
                    <a:pt x="8958919" y="11160486"/>
                  </a:lnTo>
                  <a:lnTo>
                    <a:pt x="8933394" y="11208350"/>
                  </a:lnTo>
                  <a:lnTo>
                    <a:pt x="8907672" y="11255992"/>
                  </a:lnTo>
                  <a:lnTo>
                    <a:pt x="8881754" y="11303411"/>
                  </a:lnTo>
                  <a:lnTo>
                    <a:pt x="8855637" y="11350604"/>
                  </a:lnTo>
                  <a:lnTo>
                    <a:pt x="8819793" y="11405968"/>
                  </a:lnTo>
                  <a:lnTo>
                    <a:pt x="8793274" y="11452705"/>
                  </a:lnTo>
                  <a:lnTo>
                    <a:pt x="8766552" y="11499212"/>
                  </a:lnTo>
                  <a:lnTo>
                    <a:pt x="8739625" y="11545487"/>
                  </a:lnTo>
                  <a:lnTo>
                    <a:pt x="8711204" y="11590066"/>
                  </a:lnTo>
                  <a:lnTo>
                    <a:pt x="8682595" y="11634432"/>
                  </a:lnTo>
                  <a:lnTo>
                    <a:pt x="8653799" y="11678586"/>
                  </a:lnTo>
                  <a:lnTo>
                    <a:pt x="8624815" y="11722528"/>
                  </a:lnTo>
                  <a:lnTo>
                    <a:pt x="8605171" y="11757859"/>
                  </a:lnTo>
                  <a:lnTo>
                    <a:pt x="8575813" y="11801376"/>
                  </a:lnTo>
                  <a:lnTo>
                    <a:pt x="8546268" y="11844680"/>
                  </a:lnTo>
                  <a:lnTo>
                    <a:pt x="8516536" y="11887772"/>
                  </a:lnTo>
                  <a:lnTo>
                    <a:pt x="8486616" y="11930652"/>
                  </a:lnTo>
                  <a:lnTo>
                    <a:pt x="8456509" y="11973320"/>
                  </a:lnTo>
                  <a:lnTo>
                    <a:pt x="8426215" y="12015775"/>
                  </a:lnTo>
                  <a:lnTo>
                    <a:pt x="8395734" y="12058017"/>
                  </a:lnTo>
                  <a:lnTo>
                    <a:pt x="8365065" y="12100048"/>
                  </a:lnTo>
                  <a:lnTo>
                    <a:pt x="8334209" y="12141866"/>
                  </a:lnTo>
                  <a:lnTo>
                    <a:pt x="8303166" y="12183471"/>
                  </a:lnTo>
                  <a:lnTo>
                    <a:pt x="8281462" y="12216465"/>
                  </a:lnTo>
                  <a:lnTo>
                    <a:pt x="8250044" y="12257646"/>
                  </a:lnTo>
                  <a:lnTo>
                    <a:pt x="8218440" y="12298614"/>
                  </a:lnTo>
                  <a:lnTo>
                    <a:pt x="8186647" y="12339370"/>
                  </a:lnTo>
                  <a:lnTo>
                    <a:pt x="8154668" y="12379914"/>
                  </a:lnTo>
                  <a:lnTo>
                    <a:pt x="8122502" y="12420245"/>
                  </a:lnTo>
                  <a:lnTo>
                    <a:pt x="8090384" y="12460632"/>
                  </a:lnTo>
                  <a:lnTo>
                    <a:pt x="8058121" y="12500853"/>
                  </a:lnTo>
                  <a:lnTo>
                    <a:pt x="8025712" y="12540910"/>
                  </a:lnTo>
                  <a:lnTo>
                    <a:pt x="7993158" y="12580801"/>
                  </a:lnTo>
                  <a:lnTo>
                    <a:pt x="7960458" y="12620528"/>
                  </a:lnTo>
                  <a:lnTo>
                    <a:pt x="7927614" y="12660090"/>
                  </a:lnTo>
                  <a:lnTo>
                    <a:pt x="7894624" y="12699487"/>
                  </a:lnTo>
                  <a:lnTo>
                    <a:pt x="7861489" y="12738720"/>
                  </a:lnTo>
                  <a:lnTo>
                    <a:pt x="7828208" y="12777788"/>
                  </a:lnTo>
                  <a:lnTo>
                    <a:pt x="7794783" y="12816692"/>
                  </a:lnTo>
                  <a:lnTo>
                    <a:pt x="7761213" y="12855431"/>
                  </a:lnTo>
                  <a:lnTo>
                    <a:pt x="7727498" y="12894006"/>
                  </a:lnTo>
                  <a:lnTo>
                    <a:pt x="7693638" y="12932416"/>
                  </a:lnTo>
                  <a:lnTo>
                    <a:pt x="7659634" y="12970663"/>
                  </a:lnTo>
                  <a:lnTo>
                    <a:pt x="7625485" y="13008745"/>
                  </a:lnTo>
                  <a:lnTo>
                    <a:pt x="7591191" y="13046663"/>
                  </a:lnTo>
                  <a:lnTo>
                    <a:pt x="7556753" y="13084418"/>
                  </a:lnTo>
                  <a:lnTo>
                    <a:pt x="7522170" y="13122008"/>
                  </a:lnTo>
                  <a:lnTo>
                    <a:pt x="7487443" y="13159435"/>
                  </a:lnTo>
                  <a:lnTo>
                    <a:pt x="7452571" y="13196698"/>
                  </a:lnTo>
                  <a:lnTo>
                    <a:pt x="7417556" y="13233798"/>
                  </a:lnTo>
                  <a:lnTo>
                    <a:pt x="7382396" y="13270734"/>
                  </a:lnTo>
                  <a:lnTo>
                    <a:pt x="7347092" y="13307506"/>
                  </a:lnTo>
                  <a:lnTo>
                    <a:pt x="7311644" y="13344115"/>
                  </a:lnTo>
                  <a:lnTo>
                    <a:pt x="7276052" y="13380561"/>
                  </a:lnTo>
                  <a:lnTo>
                    <a:pt x="7240316" y="13416844"/>
                  </a:lnTo>
                  <a:lnTo>
                    <a:pt x="7204436" y="13452963"/>
                  </a:lnTo>
                  <a:lnTo>
                    <a:pt x="7168413" y="13488919"/>
                  </a:lnTo>
                  <a:lnTo>
                    <a:pt x="7132245" y="13524713"/>
                  </a:lnTo>
                  <a:lnTo>
                    <a:pt x="7095934" y="13560343"/>
                  </a:lnTo>
                  <a:lnTo>
                    <a:pt x="7059480" y="13595811"/>
                  </a:lnTo>
                  <a:lnTo>
                    <a:pt x="7022882" y="13631116"/>
                  </a:lnTo>
                  <a:lnTo>
                    <a:pt x="6986141" y="13666258"/>
                  </a:lnTo>
                  <a:lnTo>
                    <a:pt x="6949256" y="13701237"/>
                  </a:lnTo>
                  <a:lnTo>
                    <a:pt x="6930677" y="13718571"/>
                  </a:lnTo>
                  <a:lnTo>
                    <a:pt x="2075" y="13714166"/>
                  </a:lnTo>
                  <a:close/>
                </a:path>
              </a:pathLst>
            </a:custGeom>
            <a:solidFill>
              <a:srgbClr val="4E1F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3483" y="0"/>
              <a:ext cx="5623560" cy="18669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4598" y="1875790"/>
            <a:ext cx="43541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0" dirty="0">
                <a:solidFill>
                  <a:srgbClr val="49A970"/>
                </a:solidFill>
              </a:rPr>
              <a:t>Planos</a:t>
            </a:r>
            <a:r>
              <a:rPr spc="-525" dirty="0">
                <a:solidFill>
                  <a:srgbClr val="49A970"/>
                </a:solidFill>
              </a:rPr>
              <a:t> </a:t>
            </a:r>
            <a:r>
              <a:rPr spc="415" dirty="0">
                <a:solidFill>
                  <a:srgbClr val="49A970"/>
                </a:solidFill>
              </a:rPr>
              <a:t>de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590913" y="2928365"/>
            <a:ext cx="3278504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6055" marR="179705" indent="1905" algn="ctr">
              <a:lnSpc>
                <a:spcPct val="100000"/>
              </a:lnSpc>
              <a:spcBef>
                <a:spcPts val="95"/>
              </a:spcBef>
            </a:pPr>
            <a:r>
              <a:rPr sz="2800" b="1" spc="425" dirty="0">
                <a:solidFill>
                  <a:srgbClr val="6F2F9F"/>
                </a:solidFill>
                <a:latin typeface="Verdana"/>
                <a:cs typeface="Verdana"/>
              </a:rPr>
              <a:t>Uma</a:t>
            </a:r>
            <a:r>
              <a:rPr sz="2800" b="1" spc="-24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b="1" spc="340" dirty="0">
                <a:solidFill>
                  <a:srgbClr val="6F2F9F"/>
                </a:solidFill>
                <a:latin typeface="Verdana"/>
                <a:cs typeface="Verdana"/>
              </a:rPr>
              <a:t>vida </a:t>
            </a:r>
            <a:r>
              <a:rPr sz="2800" b="1" spc="385" dirty="0">
                <a:solidFill>
                  <a:srgbClr val="6F2F9F"/>
                </a:solidFill>
                <a:latin typeface="Verdana"/>
                <a:cs typeface="Verdana"/>
              </a:rPr>
              <a:t>mais</a:t>
            </a:r>
            <a:r>
              <a:rPr sz="2800" b="1" spc="-26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b="1" spc="365" dirty="0">
                <a:solidFill>
                  <a:srgbClr val="6F2F9F"/>
                </a:solidFill>
                <a:latin typeface="Verdana"/>
                <a:cs typeface="Verdana"/>
              </a:rPr>
              <a:t>longa</a:t>
            </a:r>
            <a:r>
              <a:rPr sz="2800" b="1" spc="-24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b="1" spc="-50" dirty="0">
                <a:solidFill>
                  <a:srgbClr val="6F2F9F"/>
                </a:solidFill>
                <a:latin typeface="Verdana"/>
                <a:cs typeface="Verdana"/>
              </a:rPr>
              <a:t>e</a:t>
            </a:r>
            <a:endParaRPr sz="2800"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</a:pPr>
            <a:r>
              <a:rPr sz="2800" b="1" spc="295" dirty="0">
                <a:solidFill>
                  <a:srgbClr val="6F2F9F"/>
                </a:solidFill>
                <a:latin typeface="Verdana"/>
                <a:cs typeface="Verdana"/>
              </a:rPr>
              <a:t>saudável</a:t>
            </a:r>
            <a:r>
              <a:rPr sz="2800" b="1" spc="-24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b="1" spc="295" dirty="0">
                <a:solidFill>
                  <a:srgbClr val="6F2F9F"/>
                </a:solidFill>
                <a:latin typeface="Verdana"/>
                <a:cs typeface="Verdana"/>
              </a:rPr>
              <a:t>para </a:t>
            </a:r>
            <a:r>
              <a:rPr sz="2800" b="1" spc="210" dirty="0">
                <a:solidFill>
                  <a:srgbClr val="6F2F9F"/>
                </a:solidFill>
                <a:latin typeface="Verdana"/>
                <a:cs typeface="Verdana"/>
              </a:rPr>
              <a:t>o</a:t>
            </a:r>
            <a:r>
              <a:rPr sz="2800" b="1" spc="-26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b="1" spc="235" dirty="0">
                <a:solidFill>
                  <a:srgbClr val="6F2F9F"/>
                </a:solidFill>
                <a:latin typeface="Verdana"/>
                <a:cs typeface="Verdana"/>
              </a:rPr>
              <a:t>seu</a:t>
            </a:r>
            <a:r>
              <a:rPr sz="2800" b="1" spc="-24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b="1" spc="390" dirty="0">
                <a:solidFill>
                  <a:srgbClr val="6F2F9F"/>
                </a:solidFill>
                <a:latin typeface="Verdana"/>
                <a:cs typeface="Verdana"/>
              </a:rPr>
              <a:t>filho</a:t>
            </a:r>
            <a:r>
              <a:rPr sz="2800" b="1" spc="-24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b="1" spc="175" dirty="0">
                <a:solidFill>
                  <a:srgbClr val="6F2F9F"/>
                </a:solidFill>
                <a:latin typeface="Verdana"/>
                <a:cs typeface="Verdana"/>
              </a:rPr>
              <a:t>de </a:t>
            </a:r>
            <a:r>
              <a:rPr sz="2800" b="1" spc="380" dirty="0">
                <a:solidFill>
                  <a:srgbClr val="6F2F9F"/>
                </a:solidFill>
                <a:latin typeface="Verdana"/>
                <a:cs typeface="Verdana"/>
              </a:rPr>
              <a:t>quatro</a:t>
            </a:r>
            <a:r>
              <a:rPr sz="2800" b="1" spc="-24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b="1" spc="175" dirty="0">
                <a:solidFill>
                  <a:srgbClr val="6F2F9F"/>
                </a:solidFill>
                <a:latin typeface="Verdana"/>
                <a:cs typeface="Verdana"/>
              </a:rPr>
              <a:t>patas.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8878" y="2738450"/>
            <a:ext cx="7526655" cy="10556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1" spc="960" dirty="0">
                <a:solidFill>
                  <a:srgbClr val="49A970"/>
                </a:solidFill>
                <a:latin typeface="Verdana"/>
                <a:cs typeface="Verdana"/>
              </a:rPr>
              <a:t>saúde</a:t>
            </a:r>
            <a:r>
              <a:rPr sz="9600" b="1" spc="-935" dirty="0">
                <a:solidFill>
                  <a:srgbClr val="49A970"/>
                </a:solidFill>
                <a:latin typeface="Verdana"/>
                <a:cs typeface="Verdana"/>
              </a:rPr>
              <a:t> </a:t>
            </a:r>
            <a:r>
              <a:rPr sz="9600" b="1" spc="665" dirty="0">
                <a:solidFill>
                  <a:srgbClr val="49A970"/>
                </a:solidFill>
                <a:latin typeface="Verdana"/>
                <a:cs typeface="Verdana"/>
              </a:rPr>
              <a:t>pet</a:t>
            </a:r>
            <a:endParaRPr sz="9600">
              <a:latin typeface="Verdana"/>
              <a:cs typeface="Verdana"/>
            </a:endParaRPr>
          </a:p>
          <a:p>
            <a:pPr marL="414020">
              <a:lnSpc>
                <a:spcPct val="100000"/>
              </a:lnSpc>
              <a:spcBef>
                <a:spcPts val="7790"/>
              </a:spcBef>
            </a:pPr>
            <a:r>
              <a:rPr sz="3200" b="1" spc="-10" dirty="0">
                <a:solidFill>
                  <a:srgbClr val="FFFFFF"/>
                </a:solidFill>
                <a:latin typeface="Roboto Bk"/>
                <a:cs typeface="Roboto Bk"/>
              </a:rPr>
              <a:t>Coparticipação:</a:t>
            </a:r>
            <a:r>
              <a:rPr sz="3200" b="1" spc="-17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Roboto Bk"/>
                <a:cs typeface="Roboto Bk"/>
              </a:rPr>
              <a:t>valores</a:t>
            </a:r>
            <a:r>
              <a:rPr sz="3200" b="1" spc="-15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Roboto Bk"/>
                <a:cs typeface="Roboto Bk"/>
              </a:rPr>
              <a:t>fixos</a:t>
            </a:r>
            <a:r>
              <a:rPr sz="3200" b="1" spc="-16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spc="-50" dirty="0">
                <a:solidFill>
                  <a:srgbClr val="FFFFFF"/>
                </a:solidFill>
                <a:latin typeface="Roboto Bk"/>
                <a:cs typeface="Roboto Bk"/>
              </a:rPr>
              <a:t>e</a:t>
            </a:r>
            <a:endParaRPr sz="3200">
              <a:latin typeface="Roboto Bk"/>
              <a:cs typeface="Roboto Bk"/>
            </a:endParaRPr>
          </a:p>
          <a:p>
            <a:pPr marL="41402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Roboto Bk"/>
                <a:cs typeface="Roboto Bk"/>
              </a:rPr>
              <a:t>pagos</a:t>
            </a:r>
            <a:r>
              <a:rPr sz="3200" b="1" spc="-5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Roboto Bk"/>
                <a:cs typeface="Roboto Bk"/>
              </a:rPr>
              <a:t>diretos</a:t>
            </a:r>
            <a:r>
              <a:rPr sz="3200" b="1" spc="-4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dirty="0">
                <a:solidFill>
                  <a:srgbClr val="FFFFFF"/>
                </a:solidFill>
                <a:latin typeface="Roboto Bk"/>
                <a:cs typeface="Roboto Bk"/>
              </a:rPr>
              <a:t>na</a:t>
            </a:r>
            <a:r>
              <a:rPr sz="3200" b="1" spc="-6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dirty="0">
                <a:solidFill>
                  <a:srgbClr val="FFFFFF"/>
                </a:solidFill>
                <a:latin typeface="Roboto Bk"/>
                <a:cs typeface="Roboto Bk"/>
              </a:rPr>
              <a:t>rede</a:t>
            </a:r>
            <a:r>
              <a:rPr sz="3200" b="1" spc="-5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Roboto Bk"/>
                <a:cs typeface="Roboto Bk"/>
              </a:rPr>
              <a:t>credenciada</a:t>
            </a:r>
            <a:endParaRPr sz="3200">
              <a:latin typeface="Roboto Bk"/>
              <a:cs typeface="Roboto Bk"/>
            </a:endParaRPr>
          </a:p>
          <a:p>
            <a:pPr marL="414020" marR="1821814">
              <a:lnSpc>
                <a:spcPct val="100000"/>
              </a:lnSpc>
              <a:spcBef>
                <a:spcPts val="2645"/>
              </a:spcBef>
            </a:pPr>
            <a:r>
              <a:rPr sz="3200" b="1" dirty="0">
                <a:solidFill>
                  <a:srgbClr val="FFFFFF"/>
                </a:solidFill>
                <a:latin typeface="Roboto Bk"/>
                <a:cs typeface="Roboto Bk"/>
              </a:rPr>
              <a:t>Descontos</a:t>
            </a:r>
            <a:r>
              <a:rPr sz="3200" b="1" spc="-10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dirty="0">
                <a:solidFill>
                  <a:srgbClr val="FFFFFF"/>
                </a:solidFill>
                <a:latin typeface="Roboto Bk"/>
                <a:cs typeface="Roboto Bk"/>
              </a:rPr>
              <a:t>progressivos</a:t>
            </a:r>
            <a:r>
              <a:rPr sz="3200" b="1" spc="-9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Roboto Bk"/>
                <a:cs typeface="Roboto Bk"/>
              </a:rPr>
              <a:t>para </a:t>
            </a:r>
            <a:r>
              <a:rPr sz="3200" b="1" dirty="0">
                <a:solidFill>
                  <a:srgbClr val="FFFFFF"/>
                </a:solidFill>
                <a:latin typeface="Roboto Bk"/>
                <a:cs typeface="Roboto Bk"/>
              </a:rPr>
              <a:t>pets</a:t>
            </a:r>
            <a:r>
              <a:rPr sz="3200" b="1" spc="-7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Roboto Bk"/>
                <a:cs typeface="Roboto Bk"/>
              </a:rPr>
              <a:t>adicionais</a:t>
            </a:r>
            <a:endParaRPr sz="3200">
              <a:latin typeface="Roboto Bk"/>
              <a:cs typeface="Roboto Bk"/>
            </a:endParaRPr>
          </a:p>
          <a:p>
            <a:pPr marL="414020" marR="2096770">
              <a:lnSpc>
                <a:spcPct val="100000"/>
              </a:lnSpc>
              <a:spcBef>
                <a:spcPts val="2400"/>
              </a:spcBef>
            </a:pPr>
            <a:r>
              <a:rPr sz="3200" b="1" dirty="0">
                <a:solidFill>
                  <a:srgbClr val="FFFFFF"/>
                </a:solidFill>
                <a:latin typeface="Roboto Bk"/>
                <a:cs typeface="Roboto Bk"/>
              </a:rPr>
              <a:t>Sem</a:t>
            </a:r>
            <a:r>
              <a:rPr sz="3200" b="1" spc="-4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dirty="0">
                <a:solidFill>
                  <a:srgbClr val="FFFFFF"/>
                </a:solidFill>
                <a:latin typeface="Roboto Bk"/>
                <a:cs typeface="Roboto Bk"/>
              </a:rPr>
              <a:t>necessidade</a:t>
            </a:r>
            <a:r>
              <a:rPr sz="3200" b="1" spc="-7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Roboto Bk"/>
                <a:cs typeface="Roboto Bk"/>
              </a:rPr>
              <a:t>de </a:t>
            </a:r>
            <a:r>
              <a:rPr sz="3200" b="1" dirty="0">
                <a:solidFill>
                  <a:srgbClr val="FFFFFF"/>
                </a:solidFill>
                <a:latin typeface="Roboto Bk"/>
                <a:cs typeface="Roboto Bk"/>
              </a:rPr>
              <a:t>declaração</a:t>
            </a:r>
            <a:r>
              <a:rPr sz="3200" b="1" spc="-10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dirty="0">
                <a:solidFill>
                  <a:srgbClr val="FFFFFF"/>
                </a:solidFill>
                <a:latin typeface="Roboto Bk"/>
                <a:cs typeface="Roboto Bk"/>
              </a:rPr>
              <a:t>de</a:t>
            </a:r>
            <a:r>
              <a:rPr sz="3200" b="1" spc="-8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spc="-30" dirty="0">
                <a:solidFill>
                  <a:srgbClr val="FFFFFF"/>
                </a:solidFill>
                <a:latin typeface="Roboto Bk"/>
                <a:cs typeface="Roboto Bk"/>
              </a:rPr>
              <a:t>saúde,</a:t>
            </a:r>
            <a:r>
              <a:rPr sz="3200" b="1" spc="-9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Roboto Bk"/>
                <a:cs typeface="Roboto Bk"/>
              </a:rPr>
              <a:t>sem </a:t>
            </a:r>
            <a:r>
              <a:rPr sz="3200" b="1" spc="-20" dirty="0">
                <a:solidFill>
                  <a:srgbClr val="FFFFFF"/>
                </a:solidFill>
                <a:latin typeface="Roboto Bk"/>
                <a:cs typeface="Roboto Bk"/>
              </a:rPr>
              <a:t>bloqueio</a:t>
            </a:r>
            <a:r>
              <a:rPr sz="3200" b="1" spc="-3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dirty="0">
                <a:solidFill>
                  <a:srgbClr val="FFFFFF"/>
                </a:solidFill>
                <a:latin typeface="Roboto Bk"/>
                <a:cs typeface="Roboto Bk"/>
              </a:rPr>
              <a:t>por</a:t>
            </a:r>
            <a:r>
              <a:rPr sz="3200" b="1" spc="-3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dirty="0">
                <a:solidFill>
                  <a:srgbClr val="FFFFFF"/>
                </a:solidFill>
                <a:latin typeface="Roboto Bk"/>
                <a:cs typeface="Roboto Bk"/>
              </a:rPr>
              <a:t>doenças</a:t>
            </a:r>
            <a:r>
              <a:rPr sz="3200" b="1" spc="-5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Roboto Bk"/>
                <a:cs typeface="Roboto Bk"/>
              </a:rPr>
              <a:t>pré- </a:t>
            </a:r>
            <a:r>
              <a:rPr sz="3200" b="1" spc="-50" dirty="0">
                <a:solidFill>
                  <a:srgbClr val="FFFFFF"/>
                </a:solidFill>
                <a:latin typeface="Roboto Bk"/>
                <a:cs typeface="Roboto Bk"/>
              </a:rPr>
              <a:t>existentes,</a:t>
            </a:r>
            <a:r>
              <a:rPr sz="3200" b="1" spc="-6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dirty="0">
                <a:solidFill>
                  <a:srgbClr val="FFFFFF"/>
                </a:solidFill>
                <a:latin typeface="Roboto Bk"/>
                <a:cs typeface="Roboto Bk"/>
              </a:rPr>
              <a:t>sem</a:t>
            </a:r>
            <a:r>
              <a:rPr sz="3200" b="1" spc="-5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Roboto Bk"/>
                <a:cs typeface="Roboto Bk"/>
              </a:rPr>
              <a:t>fidelidade</a:t>
            </a:r>
            <a:r>
              <a:rPr sz="3200" b="1" spc="-10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spc="-50" dirty="0">
                <a:solidFill>
                  <a:srgbClr val="FFFFFF"/>
                </a:solidFill>
                <a:latin typeface="Roboto Bk"/>
                <a:cs typeface="Roboto Bk"/>
              </a:rPr>
              <a:t>e </a:t>
            </a:r>
            <a:r>
              <a:rPr sz="3200" b="1" dirty="0">
                <a:solidFill>
                  <a:srgbClr val="FFFFFF"/>
                </a:solidFill>
                <a:latin typeface="Roboto Bk"/>
                <a:cs typeface="Roboto Bk"/>
              </a:rPr>
              <a:t>sem</a:t>
            </a:r>
            <a:r>
              <a:rPr sz="3200" b="1" spc="-4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spc="-35" dirty="0">
                <a:solidFill>
                  <a:srgbClr val="FFFFFF"/>
                </a:solidFill>
                <a:latin typeface="Roboto Bk"/>
                <a:cs typeface="Roboto Bk"/>
              </a:rPr>
              <a:t>limite</a:t>
            </a:r>
            <a:r>
              <a:rPr sz="3200" b="1" spc="-4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dirty="0">
                <a:solidFill>
                  <a:srgbClr val="FFFFFF"/>
                </a:solidFill>
                <a:latin typeface="Roboto Bk"/>
                <a:cs typeface="Roboto Bk"/>
              </a:rPr>
              <a:t>de</a:t>
            </a:r>
            <a:r>
              <a:rPr sz="3200" b="1" spc="-4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Roboto Bk"/>
                <a:cs typeface="Roboto Bk"/>
              </a:rPr>
              <a:t>idade</a:t>
            </a:r>
            <a:endParaRPr sz="3200">
              <a:latin typeface="Roboto Bk"/>
              <a:cs typeface="Roboto Bk"/>
            </a:endParaRPr>
          </a:p>
          <a:p>
            <a:pPr marL="414020">
              <a:lnSpc>
                <a:spcPct val="100000"/>
              </a:lnSpc>
              <a:spcBef>
                <a:spcPts val="2400"/>
              </a:spcBef>
            </a:pPr>
            <a:r>
              <a:rPr sz="3200" b="1" spc="-10" dirty="0">
                <a:solidFill>
                  <a:srgbClr val="FFFFFF"/>
                </a:solidFill>
                <a:latin typeface="Roboto Bk"/>
                <a:cs typeface="Roboto Bk"/>
              </a:rPr>
              <a:t>Mensalidade</a:t>
            </a:r>
            <a:r>
              <a:rPr sz="3200" b="1" spc="-11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spc="-90" dirty="0">
                <a:solidFill>
                  <a:srgbClr val="FFFFFF"/>
                </a:solidFill>
                <a:latin typeface="Roboto Bk"/>
                <a:cs typeface="Roboto Bk"/>
              </a:rPr>
              <a:t>fixa,</a:t>
            </a:r>
            <a:r>
              <a:rPr sz="3200" b="1" spc="-7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Roboto Bk"/>
                <a:cs typeface="Roboto Bk"/>
              </a:rPr>
              <a:t>independente</a:t>
            </a:r>
            <a:endParaRPr sz="3200">
              <a:latin typeface="Roboto Bk"/>
              <a:cs typeface="Roboto Bk"/>
            </a:endParaRPr>
          </a:p>
          <a:p>
            <a:pPr marL="414020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solidFill>
                  <a:srgbClr val="FFFFFF"/>
                </a:solidFill>
                <a:latin typeface="Roboto Bk"/>
                <a:cs typeface="Roboto Bk"/>
              </a:rPr>
              <a:t>de</a:t>
            </a:r>
            <a:r>
              <a:rPr sz="3200" b="1" spc="-6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Roboto Bk"/>
                <a:cs typeface="Roboto Bk"/>
              </a:rPr>
              <a:t>raça,</a:t>
            </a:r>
            <a:r>
              <a:rPr sz="3200" b="1" spc="-6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dirty="0">
                <a:solidFill>
                  <a:srgbClr val="FFFFFF"/>
                </a:solidFill>
                <a:latin typeface="Roboto Bk"/>
                <a:cs typeface="Roboto Bk"/>
              </a:rPr>
              <a:t>espécie</a:t>
            </a:r>
            <a:r>
              <a:rPr sz="3200" b="1" spc="-5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dirty="0">
                <a:solidFill>
                  <a:srgbClr val="FFFFFF"/>
                </a:solidFill>
                <a:latin typeface="Roboto Bk"/>
                <a:cs typeface="Roboto Bk"/>
              </a:rPr>
              <a:t>ou</a:t>
            </a:r>
            <a:r>
              <a:rPr sz="3200" b="1" spc="-5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Roboto Bk"/>
                <a:cs typeface="Roboto Bk"/>
              </a:rPr>
              <a:t>idade</a:t>
            </a:r>
            <a:endParaRPr sz="3200">
              <a:latin typeface="Roboto Bk"/>
              <a:cs typeface="Roboto Bk"/>
            </a:endParaRPr>
          </a:p>
          <a:p>
            <a:pPr marL="414020" marR="1287145">
              <a:lnSpc>
                <a:spcPct val="100000"/>
              </a:lnSpc>
              <a:spcBef>
                <a:spcPts val="2400"/>
              </a:spcBef>
            </a:pPr>
            <a:r>
              <a:rPr sz="3200" b="1" dirty="0">
                <a:solidFill>
                  <a:srgbClr val="FFFFFF"/>
                </a:solidFill>
                <a:latin typeface="Roboto Bk"/>
                <a:cs typeface="Roboto Bk"/>
              </a:rPr>
              <a:t>Descontos</a:t>
            </a:r>
            <a:r>
              <a:rPr sz="3200" b="1" spc="-8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dirty="0">
                <a:solidFill>
                  <a:srgbClr val="FFFFFF"/>
                </a:solidFill>
                <a:latin typeface="Roboto Bk"/>
                <a:cs typeface="Roboto Bk"/>
              </a:rPr>
              <a:t>e</a:t>
            </a:r>
            <a:r>
              <a:rPr sz="3200" b="1" spc="-7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dirty="0">
                <a:solidFill>
                  <a:srgbClr val="FFFFFF"/>
                </a:solidFill>
                <a:latin typeface="Roboto Bk"/>
                <a:cs typeface="Roboto Bk"/>
              </a:rPr>
              <a:t>frete</a:t>
            </a:r>
            <a:r>
              <a:rPr sz="3200" b="1" spc="-6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dirty="0">
                <a:solidFill>
                  <a:srgbClr val="FFFFFF"/>
                </a:solidFill>
                <a:latin typeface="Roboto Bk"/>
                <a:cs typeface="Roboto Bk"/>
              </a:rPr>
              <a:t>grátis</a:t>
            </a:r>
            <a:r>
              <a:rPr sz="3200" b="1" spc="-8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Roboto Bk"/>
                <a:cs typeface="Roboto Bk"/>
              </a:rPr>
              <a:t>em </a:t>
            </a:r>
            <a:r>
              <a:rPr sz="3200" b="1" dirty="0">
                <a:solidFill>
                  <a:srgbClr val="FFFFFF"/>
                </a:solidFill>
                <a:latin typeface="Roboto Bk"/>
                <a:cs typeface="Roboto Bk"/>
              </a:rPr>
              <a:t>mais</a:t>
            </a:r>
            <a:r>
              <a:rPr sz="3200" b="1" spc="-10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dirty="0">
                <a:solidFill>
                  <a:srgbClr val="FFFFFF"/>
                </a:solidFill>
                <a:latin typeface="Roboto Bk"/>
                <a:cs typeface="Roboto Bk"/>
              </a:rPr>
              <a:t>de</a:t>
            </a:r>
            <a:r>
              <a:rPr sz="3200" b="1" spc="-8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spc="-45" dirty="0">
                <a:solidFill>
                  <a:srgbClr val="FFFFFF"/>
                </a:solidFill>
                <a:latin typeface="Roboto Bk"/>
                <a:cs typeface="Roboto Bk"/>
              </a:rPr>
              <a:t>15.000</a:t>
            </a:r>
            <a:r>
              <a:rPr sz="3200" b="1" spc="-7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dirty="0">
                <a:solidFill>
                  <a:srgbClr val="FFFFFF"/>
                </a:solidFill>
                <a:latin typeface="Roboto Bk"/>
                <a:cs typeface="Roboto Bk"/>
              </a:rPr>
              <a:t>produtos</a:t>
            </a:r>
            <a:r>
              <a:rPr sz="3200" b="1" spc="-8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dirty="0">
                <a:solidFill>
                  <a:srgbClr val="FFFFFF"/>
                </a:solidFill>
                <a:latin typeface="Roboto Bk"/>
                <a:cs typeface="Roboto Bk"/>
              </a:rPr>
              <a:t>no</a:t>
            </a:r>
            <a:r>
              <a:rPr sz="3200" b="1" spc="-9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Roboto Bk"/>
                <a:cs typeface="Roboto Bk"/>
              </a:rPr>
              <a:t>site </a:t>
            </a:r>
            <a:r>
              <a:rPr sz="3200" b="1" dirty="0">
                <a:solidFill>
                  <a:srgbClr val="FFFFFF"/>
                </a:solidFill>
                <a:latin typeface="Roboto Bk"/>
                <a:cs typeface="Roboto Bk"/>
              </a:rPr>
              <a:t>da</a:t>
            </a:r>
            <a:r>
              <a:rPr sz="3200" b="1" spc="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Roboto Bk"/>
                <a:cs typeface="Roboto Bk"/>
              </a:rPr>
              <a:t>Petlove</a:t>
            </a:r>
            <a:endParaRPr sz="3200">
              <a:latin typeface="Roboto Bk"/>
              <a:cs typeface="Roboto B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15112" y="5237988"/>
            <a:ext cx="539750" cy="7178040"/>
            <a:chOff x="515112" y="5237988"/>
            <a:chExt cx="539750" cy="717804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12" y="5237988"/>
              <a:ext cx="537972" cy="5440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12" y="6525768"/>
              <a:ext cx="537972" cy="5455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60" y="7824216"/>
              <a:ext cx="536447" cy="5455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12" y="10550652"/>
              <a:ext cx="536448" cy="5440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12" y="11870435"/>
              <a:ext cx="536448" cy="545591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00443" y="4744208"/>
            <a:ext cx="7115556" cy="89717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43737" y="1097245"/>
            <a:ext cx="6691630" cy="12638405"/>
            <a:chOff x="7043737" y="1097245"/>
            <a:chExt cx="6691630" cy="12638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76744" y="1581911"/>
              <a:ext cx="6239256" cy="121340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3737" y="1097245"/>
              <a:ext cx="6691310" cy="1263780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913888" y="4203191"/>
            <a:ext cx="2603500" cy="8490585"/>
            <a:chOff x="2913888" y="4203191"/>
            <a:chExt cx="2603500" cy="849058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3888" y="4203191"/>
              <a:ext cx="2602992" cy="849020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939796" y="4283964"/>
              <a:ext cx="2501265" cy="8388350"/>
            </a:xfrm>
            <a:custGeom>
              <a:avLst/>
              <a:gdLst/>
              <a:ahLst/>
              <a:cxnLst/>
              <a:rect l="l" t="t" r="r" b="b"/>
              <a:pathLst>
                <a:path w="2501265" h="8388350">
                  <a:moveTo>
                    <a:pt x="2217928" y="0"/>
                  </a:moveTo>
                  <a:lnTo>
                    <a:pt x="282956" y="0"/>
                  </a:lnTo>
                  <a:lnTo>
                    <a:pt x="237074" y="3705"/>
                  </a:lnTo>
                  <a:lnTo>
                    <a:pt x="193543" y="14431"/>
                  </a:lnTo>
                  <a:lnTo>
                    <a:pt x="152948" y="31594"/>
                  </a:lnTo>
                  <a:lnTo>
                    <a:pt x="115872" y="54612"/>
                  </a:lnTo>
                  <a:lnTo>
                    <a:pt x="82899" y="82899"/>
                  </a:lnTo>
                  <a:lnTo>
                    <a:pt x="54612" y="115872"/>
                  </a:lnTo>
                  <a:lnTo>
                    <a:pt x="31594" y="152948"/>
                  </a:lnTo>
                  <a:lnTo>
                    <a:pt x="14431" y="193543"/>
                  </a:lnTo>
                  <a:lnTo>
                    <a:pt x="3705" y="237074"/>
                  </a:lnTo>
                  <a:lnTo>
                    <a:pt x="0" y="282955"/>
                  </a:lnTo>
                  <a:lnTo>
                    <a:pt x="0" y="8105139"/>
                  </a:lnTo>
                  <a:lnTo>
                    <a:pt x="3705" y="8151031"/>
                  </a:lnTo>
                  <a:lnTo>
                    <a:pt x="14431" y="8194566"/>
                  </a:lnTo>
                  <a:lnTo>
                    <a:pt x="31594" y="8235163"/>
                  </a:lnTo>
                  <a:lnTo>
                    <a:pt x="54612" y="8272239"/>
                  </a:lnTo>
                  <a:lnTo>
                    <a:pt x="82899" y="8305211"/>
                  </a:lnTo>
                  <a:lnTo>
                    <a:pt x="115872" y="8333494"/>
                  </a:lnTo>
                  <a:lnTo>
                    <a:pt x="152948" y="8356508"/>
                  </a:lnTo>
                  <a:lnTo>
                    <a:pt x="193543" y="8373668"/>
                  </a:lnTo>
                  <a:lnTo>
                    <a:pt x="237074" y="8384391"/>
                  </a:lnTo>
                  <a:lnTo>
                    <a:pt x="282956" y="8388095"/>
                  </a:lnTo>
                  <a:lnTo>
                    <a:pt x="2217928" y="8388095"/>
                  </a:lnTo>
                  <a:lnTo>
                    <a:pt x="2263809" y="8384391"/>
                  </a:lnTo>
                  <a:lnTo>
                    <a:pt x="2307340" y="8373668"/>
                  </a:lnTo>
                  <a:lnTo>
                    <a:pt x="2347935" y="8356508"/>
                  </a:lnTo>
                  <a:lnTo>
                    <a:pt x="2385011" y="8333494"/>
                  </a:lnTo>
                  <a:lnTo>
                    <a:pt x="2417984" y="8305211"/>
                  </a:lnTo>
                  <a:lnTo>
                    <a:pt x="2446271" y="8272239"/>
                  </a:lnTo>
                  <a:lnTo>
                    <a:pt x="2469289" y="8235163"/>
                  </a:lnTo>
                  <a:lnTo>
                    <a:pt x="2486452" y="8194566"/>
                  </a:lnTo>
                  <a:lnTo>
                    <a:pt x="2497178" y="8151031"/>
                  </a:lnTo>
                  <a:lnTo>
                    <a:pt x="2500884" y="8105139"/>
                  </a:lnTo>
                  <a:lnTo>
                    <a:pt x="2500884" y="282955"/>
                  </a:lnTo>
                  <a:lnTo>
                    <a:pt x="2497178" y="237074"/>
                  </a:lnTo>
                  <a:lnTo>
                    <a:pt x="2486452" y="193543"/>
                  </a:lnTo>
                  <a:lnTo>
                    <a:pt x="2469289" y="152948"/>
                  </a:lnTo>
                  <a:lnTo>
                    <a:pt x="2446271" y="115872"/>
                  </a:lnTo>
                  <a:lnTo>
                    <a:pt x="2417984" y="82899"/>
                  </a:lnTo>
                  <a:lnTo>
                    <a:pt x="2385011" y="54612"/>
                  </a:lnTo>
                  <a:lnTo>
                    <a:pt x="2347935" y="31594"/>
                  </a:lnTo>
                  <a:lnTo>
                    <a:pt x="2307340" y="14431"/>
                  </a:lnTo>
                  <a:lnTo>
                    <a:pt x="2263809" y="3705"/>
                  </a:lnTo>
                  <a:lnTo>
                    <a:pt x="22179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558028" y="4177284"/>
            <a:ext cx="7876540" cy="8516620"/>
            <a:chOff x="5558028" y="4177284"/>
            <a:chExt cx="7876540" cy="851662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99120" y="4178808"/>
              <a:ext cx="2602992" cy="850087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225028" y="4259580"/>
              <a:ext cx="2501265" cy="8399145"/>
            </a:xfrm>
            <a:custGeom>
              <a:avLst/>
              <a:gdLst/>
              <a:ahLst/>
              <a:cxnLst/>
              <a:rect l="l" t="t" r="r" b="b"/>
              <a:pathLst>
                <a:path w="2501265" h="8399145">
                  <a:moveTo>
                    <a:pt x="2217928" y="0"/>
                  </a:moveTo>
                  <a:lnTo>
                    <a:pt x="282955" y="0"/>
                  </a:lnTo>
                  <a:lnTo>
                    <a:pt x="237074" y="3705"/>
                  </a:lnTo>
                  <a:lnTo>
                    <a:pt x="193543" y="14431"/>
                  </a:lnTo>
                  <a:lnTo>
                    <a:pt x="152948" y="31594"/>
                  </a:lnTo>
                  <a:lnTo>
                    <a:pt x="115872" y="54612"/>
                  </a:lnTo>
                  <a:lnTo>
                    <a:pt x="82899" y="82899"/>
                  </a:lnTo>
                  <a:lnTo>
                    <a:pt x="54612" y="115872"/>
                  </a:lnTo>
                  <a:lnTo>
                    <a:pt x="31594" y="152948"/>
                  </a:lnTo>
                  <a:lnTo>
                    <a:pt x="14431" y="193543"/>
                  </a:lnTo>
                  <a:lnTo>
                    <a:pt x="3705" y="237074"/>
                  </a:lnTo>
                  <a:lnTo>
                    <a:pt x="0" y="282955"/>
                  </a:lnTo>
                  <a:lnTo>
                    <a:pt x="0" y="8115808"/>
                  </a:lnTo>
                  <a:lnTo>
                    <a:pt x="3705" y="8161699"/>
                  </a:lnTo>
                  <a:lnTo>
                    <a:pt x="14431" y="8205234"/>
                  </a:lnTo>
                  <a:lnTo>
                    <a:pt x="31594" y="8245831"/>
                  </a:lnTo>
                  <a:lnTo>
                    <a:pt x="54612" y="8282907"/>
                  </a:lnTo>
                  <a:lnTo>
                    <a:pt x="82899" y="8315879"/>
                  </a:lnTo>
                  <a:lnTo>
                    <a:pt x="115872" y="8344162"/>
                  </a:lnTo>
                  <a:lnTo>
                    <a:pt x="152948" y="8367176"/>
                  </a:lnTo>
                  <a:lnTo>
                    <a:pt x="193543" y="8384336"/>
                  </a:lnTo>
                  <a:lnTo>
                    <a:pt x="237074" y="8395059"/>
                  </a:lnTo>
                  <a:lnTo>
                    <a:pt x="282955" y="8398764"/>
                  </a:lnTo>
                  <a:lnTo>
                    <a:pt x="2217928" y="8398764"/>
                  </a:lnTo>
                  <a:lnTo>
                    <a:pt x="2263809" y="8395059"/>
                  </a:lnTo>
                  <a:lnTo>
                    <a:pt x="2307340" y="8384336"/>
                  </a:lnTo>
                  <a:lnTo>
                    <a:pt x="2347935" y="8367176"/>
                  </a:lnTo>
                  <a:lnTo>
                    <a:pt x="2385011" y="8344162"/>
                  </a:lnTo>
                  <a:lnTo>
                    <a:pt x="2417984" y="8315879"/>
                  </a:lnTo>
                  <a:lnTo>
                    <a:pt x="2446271" y="8282907"/>
                  </a:lnTo>
                  <a:lnTo>
                    <a:pt x="2469289" y="8245831"/>
                  </a:lnTo>
                  <a:lnTo>
                    <a:pt x="2486452" y="8205234"/>
                  </a:lnTo>
                  <a:lnTo>
                    <a:pt x="2497178" y="8161699"/>
                  </a:lnTo>
                  <a:lnTo>
                    <a:pt x="2500883" y="8115808"/>
                  </a:lnTo>
                  <a:lnTo>
                    <a:pt x="2500883" y="282955"/>
                  </a:lnTo>
                  <a:lnTo>
                    <a:pt x="2497178" y="237074"/>
                  </a:lnTo>
                  <a:lnTo>
                    <a:pt x="2486452" y="193543"/>
                  </a:lnTo>
                  <a:lnTo>
                    <a:pt x="2469289" y="152948"/>
                  </a:lnTo>
                  <a:lnTo>
                    <a:pt x="2446271" y="115872"/>
                  </a:lnTo>
                  <a:lnTo>
                    <a:pt x="2417984" y="82899"/>
                  </a:lnTo>
                  <a:lnTo>
                    <a:pt x="2385011" y="54612"/>
                  </a:lnTo>
                  <a:lnTo>
                    <a:pt x="2347935" y="31594"/>
                  </a:lnTo>
                  <a:lnTo>
                    <a:pt x="2307340" y="14431"/>
                  </a:lnTo>
                  <a:lnTo>
                    <a:pt x="2263809" y="3705"/>
                  </a:lnTo>
                  <a:lnTo>
                    <a:pt x="22179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31068" y="4189476"/>
              <a:ext cx="2602991" cy="849020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856976" y="4270248"/>
              <a:ext cx="2501265" cy="8388350"/>
            </a:xfrm>
            <a:custGeom>
              <a:avLst/>
              <a:gdLst/>
              <a:ahLst/>
              <a:cxnLst/>
              <a:rect l="l" t="t" r="r" b="b"/>
              <a:pathLst>
                <a:path w="2501265" h="8388350">
                  <a:moveTo>
                    <a:pt x="2217928" y="0"/>
                  </a:moveTo>
                  <a:lnTo>
                    <a:pt x="282955" y="0"/>
                  </a:lnTo>
                  <a:lnTo>
                    <a:pt x="237074" y="3705"/>
                  </a:lnTo>
                  <a:lnTo>
                    <a:pt x="193543" y="14431"/>
                  </a:lnTo>
                  <a:lnTo>
                    <a:pt x="152948" y="31594"/>
                  </a:lnTo>
                  <a:lnTo>
                    <a:pt x="115872" y="54612"/>
                  </a:lnTo>
                  <a:lnTo>
                    <a:pt x="82899" y="82899"/>
                  </a:lnTo>
                  <a:lnTo>
                    <a:pt x="54612" y="115872"/>
                  </a:lnTo>
                  <a:lnTo>
                    <a:pt x="31594" y="152948"/>
                  </a:lnTo>
                  <a:lnTo>
                    <a:pt x="14431" y="193543"/>
                  </a:lnTo>
                  <a:lnTo>
                    <a:pt x="3705" y="237074"/>
                  </a:lnTo>
                  <a:lnTo>
                    <a:pt x="0" y="282955"/>
                  </a:lnTo>
                  <a:lnTo>
                    <a:pt x="0" y="8105140"/>
                  </a:lnTo>
                  <a:lnTo>
                    <a:pt x="3705" y="8151031"/>
                  </a:lnTo>
                  <a:lnTo>
                    <a:pt x="14431" y="8194566"/>
                  </a:lnTo>
                  <a:lnTo>
                    <a:pt x="31594" y="8235163"/>
                  </a:lnTo>
                  <a:lnTo>
                    <a:pt x="54612" y="8272239"/>
                  </a:lnTo>
                  <a:lnTo>
                    <a:pt x="82899" y="8305211"/>
                  </a:lnTo>
                  <a:lnTo>
                    <a:pt x="115872" y="8333494"/>
                  </a:lnTo>
                  <a:lnTo>
                    <a:pt x="152948" y="8356508"/>
                  </a:lnTo>
                  <a:lnTo>
                    <a:pt x="193543" y="8373668"/>
                  </a:lnTo>
                  <a:lnTo>
                    <a:pt x="237074" y="8384391"/>
                  </a:lnTo>
                  <a:lnTo>
                    <a:pt x="282955" y="8388096"/>
                  </a:lnTo>
                  <a:lnTo>
                    <a:pt x="2217928" y="8388096"/>
                  </a:lnTo>
                  <a:lnTo>
                    <a:pt x="2263809" y="8384391"/>
                  </a:lnTo>
                  <a:lnTo>
                    <a:pt x="2307340" y="8373668"/>
                  </a:lnTo>
                  <a:lnTo>
                    <a:pt x="2347935" y="8356508"/>
                  </a:lnTo>
                  <a:lnTo>
                    <a:pt x="2385011" y="8333494"/>
                  </a:lnTo>
                  <a:lnTo>
                    <a:pt x="2417984" y="8305211"/>
                  </a:lnTo>
                  <a:lnTo>
                    <a:pt x="2446271" y="8272239"/>
                  </a:lnTo>
                  <a:lnTo>
                    <a:pt x="2469289" y="8235163"/>
                  </a:lnTo>
                  <a:lnTo>
                    <a:pt x="2486452" y="8194566"/>
                  </a:lnTo>
                  <a:lnTo>
                    <a:pt x="2497178" y="8151031"/>
                  </a:lnTo>
                  <a:lnTo>
                    <a:pt x="2500883" y="8105140"/>
                  </a:lnTo>
                  <a:lnTo>
                    <a:pt x="2500883" y="282955"/>
                  </a:lnTo>
                  <a:lnTo>
                    <a:pt x="2497178" y="237074"/>
                  </a:lnTo>
                  <a:lnTo>
                    <a:pt x="2486452" y="193543"/>
                  </a:lnTo>
                  <a:lnTo>
                    <a:pt x="2469289" y="152948"/>
                  </a:lnTo>
                  <a:lnTo>
                    <a:pt x="2446271" y="115872"/>
                  </a:lnTo>
                  <a:lnTo>
                    <a:pt x="2417984" y="82899"/>
                  </a:lnTo>
                  <a:lnTo>
                    <a:pt x="2385011" y="54612"/>
                  </a:lnTo>
                  <a:lnTo>
                    <a:pt x="2347935" y="31594"/>
                  </a:lnTo>
                  <a:lnTo>
                    <a:pt x="2307340" y="14431"/>
                  </a:lnTo>
                  <a:lnTo>
                    <a:pt x="2263809" y="3705"/>
                  </a:lnTo>
                  <a:lnTo>
                    <a:pt x="22179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58028" y="4177284"/>
              <a:ext cx="2602992" cy="851611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583936" y="4258056"/>
              <a:ext cx="2501265" cy="8414385"/>
            </a:xfrm>
            <a:custGeom>
              <a:avLst/>
              <a:gdLst/>
              <a:ahLst/>
              <a:cxnLst/>
              <a:rect l="l" t="t" r="r" b="b"/>
              <a:pathLst>
                <a:path w="2501265" h="8414385">
                  <a:moveTo>
                    <a:pt x="2217928" y="0"/>
                  </a:moveTo>
                  <a:lnTo>
                    <a:pt x="282955" y="0"/>
                  </a:lnTo>
                  <a:lnTo>
                    <a:pt x="237074" y="3705"/>
                  </a:lnTo>
                  <a:lnTo>
                    <a:pt x="193543" y="14431"/>
                  </a:lnTo>
                  <a:lnTo>
                    <a:pt x="152948" y="31594"/>
                  </a:lnTo>
                  <a:lnTo>
                    <a:pt x="115872" y="54612"/>
                  </a:lnTo>
                  <a:lnTo>
                    <a:pt x="82899" y="82899"/>
                  </a:lnTo>
                  <a:lnTo>
                    <a:pt x="54612" y="115872"/>
                  </a:lnTo>
                  <a:lnTo>
                    <a:pt x="31594" y="152948"/>
                  </a:lnTo>
                  <a:lnTo>
                    <a:pt x="14431" y="193543"/>
                  </a:lnTo>
                  <a:lnTo>
                    <a:pt x="3705" y="237074"/>
                  </a:lnTo>
                  <a:lnTo>
                    <a:pt x="0" y="282955"/>
                  </a:lnTo>
                  <a:lnTo>
                    <a:pt x="0" y="8131048"/>
                  </a:lnTo>
                  <a:lnTo>
                    <a:pt x="3705" y="8176939"/>
                  </a:lnTo>
                  <a:lnTo>
                    <a:pt x="14431" y="8220474"/>
                  </a:lnTo>
                  <a:lnTo>
                    <a:pt x="31594" y="8261071"/>
                  </a:lnTo>
                  <a:lnTo>
                    <a:pt x="54612" y="8298147"/>
                  </a:lnTo>
                  <a:lnTo>
                    <a:pt x="82899" y="8331119"/>
                  </a:lnTo>
                  <a:lnTo>
                    <a:pt x="115872" y="8359402"/>
                  </a:lnTo>
                  <a:lnTo>
                    <a:pt x="152948" y="8382416"/>
                  </a:lnTo>
                  <a:lnTo>
                    <a:pt x="193543" y="8399576"/>
                  </a:lnTo>
                  <a:lnTo>
                    <a:pt x="237074" y="8410299"/>
                  </a:lnTo>
                  <a:lnTo>
                    <a:pt x="282955" y="8414004"/>
                  </a:lnTo>
                  <a:lnTo>
                    <a:pt x="2217928" y="8414004"/>
                  </a:lnTo>
                  <a:lnTo>
                    <a:pt x="2263809" y="8410299"/>
                  </a:lnTo>
                  <a:lnTo>
                    <a:pt x="2307340" y="8399576"/>
                  </a:lnTo>
                  <a:lnTo>
                    <a:pt x="2347935" y="8382416"/>
                  </a:lnTo>
                  <a:lnTo>
                    <a:pt x="2385011" y="8359402"/>
                  </a:lnTo>
                  <a:lnTo>
                    <a:pt x="2417984" y="8331119"/>
                  </a:lnTo>
                  <a:lnTo>
                    <a:pt x="2446271" y="8298147"/>
                  </a:lnTo>
                  <a:lnTo>
                    <a:pt x="2469289" y="8261071"/>
                  </a:lnTo>
                  <a:lnTo>
                    <a:pt x="2486452" y="8220474"/>
                  </a:lnTo>
                  <a:lnTo>
                    <a:pt x="2497178" y="8176939"/>
                  </a:lnTo>
                  <a:lnTo>
                    <a:pt x="2500884" y="8131048"/>
                  </a:lnTo>
                  <a:lnTo>
                    <a:pt x="2500884" y="282955"/>
                  </a:lnTo>
                  <a:lnTo>
                    <a:pt x="2497178" y="237074"/>
                  </a:lnTo>
                  <a:lnTo>
                    <a:pt x="2486452" y="193543"/>
                  </a:lnTo>
                  <a:lnTo>
                    <a:pt x="2469289" y="152948"/>
                  </a:lnTo>
                  <a:lnTo>
                    <a:pt x="2446271" y="115872"/>
                  </a:lnTo>
                  <a:lnTo>
                    <a:pt x="2417984" y="82899"/>
                  </a:lnTo>
                  <a:lnTo>
                    <a:pt x="2385011" y="54612"/>
                  </a:lnTo>
                  <a:lnTo>
                    <a:pt x="2347935" y="31594"/>
                  </a:lnTo>
                  <a:lnTo>
                    <a:pt x="2307340" y="14431"/>
                  </a:lnTo>
                  <a:lnTo>
                    <a:pt x="2263809" y="3705"/>
                  </a:lnTo>
                  <a:lnTo>
                    <a:pt x="22179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171444" y="4334255"/>
            <a:ext cx="2418715" cy="1746885"/>
            <a:chOff x="3171444" y="4334255"/>
            <a:chExt cx="2418715" cy="1746885"/>
          </a:xfrm>
        </p:grpSpPr>
        <p:sp>
          <p:nvSpPr>
            <p:cNvPr id="16" name="object 16"/>
            <p:cNvSpPr/>
            <p:nvPr/>
          </p:nvSpPr>
          <p:spPr>
            <a:xfrm>
              <a:off x="3317748" y="4620767"/>
              <a:ext cx="1987550" cy="1315720"/>
            </a:xfrm>
            <a:custGeom>
              <a:avLst/>
              <a:gdLst/>
              <a:ahLst/>
              <a:cxnLst/>
              <a:rect l="l" t="t" r="r" b="b"/>
              <a:pathLst>
                <a:path w="1987550" h="1315720">
                  <a:moveTo>
                    <a:pt x="993648" y="0"/>
                  </a:moveTo>
                  <a:lnTo>
                    <a:pt x="935264" y="1116"/>
                  </a:lnTo>
                  <a:lnTo>
                    <a:pt x="877769" y="4423"/>
                  </a:lnTo>
                  <a:lnTo>
                    <a:pt x="821255" y="9860"/>
                  </a:lnTo>
                  <a:lnTo>
                    <a:pt x="765816" y="17366"/>
                  </a:lnTo>
                  <a:lnTo>
                    <a:pt x="711545" y="26877"/>
                  </a:lnTo>
                  <a:lnTo>
                    <a:pt x="658535" y="38333"/>
                  </a:lnTo>
                  <a:lnTo>
                    <a:pt x="606879" y="51673"/>
                  </a:lnTo>
                  <a:lnTo>
                    <a:pt x="556670" y="66833"/>
                  </a:lnTo>
                  <a:lnTo>
                    <a:pt x="508003" y="83754"/>
                  </a:lnTo>
                  <a:lnTo>
                    <a:pt x="460969" y="102372"/>
                  </a:lnTo>
                  <a:lnTo>
                    <a:pt x="415662" y="122627"/>
                  </a:lnTo>
                  <a:lnTo>
                    <a:pt x="372175" y="144457"/>
                  </a:lnTo>
                  <a:lnTo>
                    <a:pt x="330602" y="167800"/>
                  </a:lnTo>
                  <a:lnTo>
                    <a:pt x="291036" y="192595"/>
                  </a:lnTo>
                  <a:lnTo>
                    <a:pt x="253569" y="218779"/>
                  </a:lnTo>
                  <a:lnTo>
                    <a:pt x="218296" y="246292"/>
                  </a:lnTo>
                  <a:lnTo>
                    <a:pt x="185309" y="275071"/>
                  </a:lnTo>
                  <a:lnTo>
                    <a:pt x="154701" y="305056"/>
                  </a:lnTo>
                  <a:lnTo>
                    <a:pt x="126566" y="336183"/>
                  </a:lnTo>
                  <a:lnTo>
                    <a:pt x="100997" y="368392"/>
                  </a:lnTo>
                  <a:lnTo>
                    <a:pt x="78087" y="401621"/>
                  </a:lnTo>
                  <a:lnTo>
                    <a:pt x="57929" y="435809"/>
                  </a:lnTo>
                  <a:lnTo>
                    <a:pt x="40617" y="470893"/>
                  </a:lnTo>
                  <a:lnTo>
                    <a:pt x="26243" y="506812"/>
                  </a:lnTo>
                  <a:lnTo>
                    <a:pt x="14901" y="543504"/>
                  </a:lnTo>
                  <a:lnTo>
                    <a:pt x="6685" y="580908"/>
                  </a:lnTo>
                  <a:lnTo>
                    <a:pt x="1686" y="618963"/>
                  </a:lnTo>
                  <a:lnTo>
                    <a:pt x="0" y="657605"/>
                  </a:lnTo>
                  <a:lnTo>
                    <a:pt x="1686" y="696248"/>
                  </a:lnTo>
                  <a:lnTo>
                    <a:pt x="6685" y="734303"/>
                  </a:lnTo>
                  <a:lnTo>
                    <a:pt x="14901" y="771707"/>
                  </a:lnTo>
                  <a:lnTo>
                    <a:pt x="26243" y="808399"/>
                  </a:lnTo>
                  <a:lnTo>
                    <a:pt x="40617" y="844318"/>
                  </a:lnTo>
                  <a:lnTo>
                    <a:pt x="57929" y="879402"/>
                  </a:lnTo>
                  <a:lnTo>
                    <a:pt x="78087" y="913590"/>
                  </a:lnTo>
                  <a:lnTo>
                    <a:pt x="100997" y="946819"/>
                  </a:lnTo>
                  <a:lnTo>
                    <a:pt x="126566" y="979028"/>
                  </a:lnTo>
                  <a:lnTo>
                    <a:pt x="154701" y="1010155"/>
                  </a:lnTo>
                  <a:lnTo>
                    <a:pt x="185309" y="1040140"/>
                  </a:lnTo>
                  <a:lnTo>
                    <a:pt x="218296" y="1068919"/>
                  </a:lnTo>
                  <a:lnTo>
                    <a:pt x="253569" y="1096432"/>
                  </a:lnTo>
                  <a:lnTo>
                    <a:pt x="291036" y="1122616"/>
                  </a:lnTo>
                  <a:lnTo>
                    <a:pt x="330602" y="1147411"/>
                  </a:lnTo>
                  <a:lnTo>
                    <a:pt x="372175" y="1170754"/>
                  </a:lnTo>
                  <a:lnTo>
                    <a:pt x="415662" y="1192584"/>
                  </a:lnTo>
                  <a:lnTo>
                    <a:pt x="460969" y="1212839"/>
                  </a:lnTo>
                  <a:lnTo>
                    <a:pt x="508003" y="1231457"/>
                  </a:lnTo>
                  <a:lnTo>
                    <a:pt x="556670" y="1248378"/>
                  </a:lnTo>
                  <a:lnTo>
                    <a:pt x="606879" y="1263538"/>
                  </a:lnTo>
                  <a:lnTo>
                    <a:pt x="658535" y="1276878"/>
                  </a:lnTo>
                  <a:lnTo>
                    <a:pt x="711545" y="1288334"/>
                  </a:lnTo>
                  <a:lnTo>
                    <a:pt x="765816" y="1297845"/>
                  </a:lnTo>
                  <a:lnTo>
                    <a:pt x="821255" y="1305351"/>
                  </a:lnTo>
                  <a:lnTo>
                    <a:pt x="877769" y="1310788"/>
                  </a:lnTo>
                  <a:lnTo>
                    <a:pt x="935264" y="1314095"/>
                  </a:lnTo>
                  <a:lnTo>
                    <a:pt x="993648" y="1315211"/>
                  </a:lnTo>
                  <a:lnTo>
                    <a:pt x="1052031" y="1314095"/>
                  </a:lnTo>
                  <a:lnTo>
                    <a:pt x="1109526" y="1310788"/>
                  </a:lnTo>
                  <a:lnTo>
                    <a:pt x="1166040" y="1305351"/>
                  </a:lnTo>
                  <a:lnTo>
                    <a:pt x="1221479" y="1297845"/>
                  </a:lnTo>
                  <a:lnTo>
                    <a:pt x="1275750" y="1288334"/>
                  </a:lnTo>
                  <a:lnTo>
                    <a:pt x="1328760" y="1276878"/>
                  </a:lnTo>
                  <a:lnTo>
                    <a:pt x="1380416" y="1263538"/>
                  </a:lnTo>
                  <a:lnTo>
                    <a:pt x="1430625" y="1248378"/>
                  </a:lnTo>
                  <a:lnTo>
                    <a:pt x="1479292" y="1231457"/>
                  </a:lnTo>
                  <a:lnTo>
                    <a:pt x="1526326" y="1212839"/>
                  </a:lnTo>
                  <a:lnTo>
                    <a:pt x="1571633" y="1192584"/>
                  </a:lnTo>
                  <a:lnTo>
                    <a:pt x="1615120" y="1170754"/>
                  </a:lnTo>
                  <a:lnTo>
                    <a:pt x="1656693" y="1147411"/>
                  </a:lnTo>
                  <a:lnTo>
                    <a:pt x="1696259" y="1122616"/>
                  </a:lnTo>
                  <a:lnTo>
                    <a:pt x="1733726" y="1096432"/>
                  </a:lnTo>
                  <a:lnTo>
                    <a:pt x="1768999" y="1068919"/>
                  </a:lnTo>
                  <a:lnTo>
                    <a:pt x="1801986" y="1040140"/>
                  </a:lnTo>
                  <a:lnTo>
                    <a:pt x="1832594" y="1010155"/>
                  </a:lnTo>
                  <a:lnTo>
                    <a:pt x="1860729" y="979028"/>
                  </a:lnTo>
                  <a:lnTo>
                    <a:pt x="1886298" y="946819"/>
                  </a:lnTo>
                  <a:lnTo>
                    <a:pt x="1909208" y="913590"/>
                  </a:lnTo>
                  <a:lnTo>
                    <a:pt x="1929366" y="879402"/>
                  </a:lnTo>
                  <a:lnTo>
                    <a:pt x="1946678" y="844318"/>
                  </a:lnTo>
                  <a:lnTo>
                    <a:pt x="1961052" y="808399"/>
                  </a:lnTo>
                  <a:lnTo>
                    <a:pt x="1972394" y="771707"/>
                  </a:lnTo>
                  <a:lnTo>
                    <a:pt x="1980610" y="734303"/>
                  </a:lnTo>
                  <a:lnTo>
                    <a:pt x="1985609" y="696248"/>
                  </a:lnTo>
                  <a:lnTo>
                    <a:pt x="1987296" y="657605"/>
                  </a:lnTo>
                  <a:lnTo>
                    <a:pt x="1985609" y="618963"/>
                  </a:lnTo>
                  <a:lnTo>
                    <a:pt x="1980610" y="580908"/>
                  </a:lnTo>
                  <a:lnTo>
                    <a:pt x="1972394" y="543504"/>
                  </a:lnTo>
                  <a:lnTo>
                    <a:pt x="1961052" y="506812"/>
                  </a:lnTo>
                  <a:lnTo>
                    <a:pt x="1946678" y="470893"/>
                  </a:lnTo>
                  <a:lnTo>
                    <a:pt x="1929366" y="435809"/>
                  </a:lnTo>
                  <a:lnTo>
                    <a:pt x="1909208" y="401621"/>
                  </a:lnTo>
                  <a:lnTo>
                    <a:pt x="1886298" y="368392"/>
                  </a:lnTo>
                  <a:lnTo>
                    <a:pt x="1860729" y="336183"/>
                  </a:lnTo>
                  <a:lnTo>
                    <a:pt x="1832594" y="305056"/>
                  </a:lnTo>
                  <a:lnTo>
                    <a:pt x="1801986" y="275071"/>
                  </a:lnTo>
                  <a:lnTo>
                    <a:pt x="1768999" y="246292"/>
                  </a:lnTo>
                  <a:lnTo>
                    <a:pt x="1733726" y="218779"/>
                  </a:lnTo>
                  <a:lnTo>
                    <a:pt x="1696259" y="192595"/>
                  </a:lnTo>
                  <a:lnTo>
                    <a:pt x="1656693" y="167800"/>
                  </a:lnTo>
                  <a:lnTo>
                    <a:pt x="1615120" y="144457"/>
                  </a:lnTo>
                  <a:lnTo>
                    <a:pt x="1571633" y="122627"/>
                  </a:lnTo>
                  <a:lnTo>
                    <a:pt x="1526326" y="102372"/>
                  </a:lnTo>
                  <a:lnTo>
                    <a:pt x="1479292" y="83754"/>
                  </a:lnTo>
                  <a:lnTo>
                    <a:pt x="1430625" y="66833"/>
                  </a:lnTo>
                  <a:lnTo>
                    <a:pt x="1380416" y="51673"/>
                  </a:lnTo>
                  <a:lnTo>
                    <a:pt x="1328760" y="38333"/>
                  </a:lnTo>
                  <a:lnTo>
                    <a:pt x="1275750" y="26877"/>
                  </a:lnTo>
                  <a:lnTo>
                    <a:pt x="1221479" y="17366"/>
                  </a:lnTo>
                  <a:lnTo>
                    <a:pt x="1166040" y="9860"/>
                  </a:lnTo>
                  <a:lnTo>
                    <a:pt x="1109526" y="4423"/>
                  </a:lnTo>
                  <a:lnTo>
                    <a:pt x="1052031" y="1116"/>
                  </a:lnTo>
                  <a:lnTo>
                    <a:pt x="993648" y="0"/>
                  </a:lnTo>
                  <a:close/>
                </a:path>
              </a:pathLst>
            </a:custGeom>
            <a:solidFill>
              <a:srgbClr val="F3E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71444" y="4334255"/>
              <a:ext cx="2418587" cy="1746503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5996940" y="4475988"/>
            <a:ext cx="1987550" cy="1435735"/>
            <a:chOff x="5996940" y="4475988"/>
            <a:chExt cx="1987550" cy="1435735"/>
          </a:xfrm>
        </p:grpSpPr>
        <p:sp>
          <p:nvSpPr>
            <p:cNvPr id="19" name="object 19"/>
            <p:cNvSpPr/>
            <p:nvPr/>
          </p:nvSpPr>
          <p:spPr>
            <a:xfrm>
              <a:off x="5996940" y="4596384"/>
              <a:ext cx="1987550" cy="1315720"/>
            </a:xfrm>
            <a:custGeom>
              <a:avLst/>
              <a:gdLst/>
              <a:ahLst/>
              <a:cxnLst/>
              <a:rect l="l" t="t" r="r" b="b"/>
              <a:pathLst>
                <a:path w="1987550" h="1315720">
                  <a:moveTo>
                    <a:pt x="993648" y="0"/>
                  </a:moveTo>
                  <a:lnTo>
                    <a:pt x="935264" y="1116"/>
                  </a:lnTo>
                  <a:lnTo>
                    <a:pt x="877769" y="4423"/>
                  </a:lnTo>
                  <a:lnTo>
                    <a:pt x="821255" y="9860"/>
                  </a:lnTo>
                  <a:lnTo>
                    <a:pt x="765816" y="17366"/>
                  </a:lnTo>
                  <a:lnTo>
                    <a:pt x="711545" y="26877"/>
                  </a:lnTo>
                  <a:lnTo>
                    <a:pt x="658535" y="38333"/>
                  </a:lnTo>
                  <a:lnTo>
                    <a:pt x="606879" y="51673"/>
                  </a:lnTo>
                  <a:lnTo>
                    <a:pt x="556670" y="66833"/>
                  </a:lnTo>
                  <a:lnTo>
                    <a:pt x="508003" y="83754"/>
                  </a:lnTo>
                  <a:lnTo>
                    <a:pt x="460969" y="102372"/>
                  </a:lnTo>
                  <a:lnTo>
                    <a:pt x="415662" y="122627"/>
                  </a:lnTo>
                  <a:lnTo>
                    <a:pt x="372175" y="144457"/>
                  </a:lnTo>
                  <a:lnTo>
                    <a:pt x="330602" y="167800"/>
                  </a:lnTo>
                  <a:lnTo>
                    <a:pt x="291036" y="192595"/>
                  </a:lnTo>
                  <a:lnTo>
                    <a:pt x="253569" y="218779"/>
                  </a:lnTo>
                  <a:lnTo>
                    <a:pt x="218296" y="246292"/>
                  </a:lnTo>
                  <a:lnTo>
                    <a:pt x="185309" y="275071"/>
                  </a:lnTo>
                  <a:lnTo>
                    <a:pt x="154701" y="305056"/>
                  </a:lnTo>
                  <a:lnTo>
                    <a:pt x="126566" y="336183"/>
                  </a:lnTo>
                  <a:lnTo>
                    <a:pt x="100997" y="368392"/>
                  </a:lnTo>
                  <a:lnTo>
                    <a:pt x="78087" y="401621"/>
                  </a:lnTo>
                  <a:lnTo>
                    <a:pt x="57929" y="435809"/>
                  </a:lnTo>
                  <a:lnTo>
                    <a:pt x="40617" y="470893"/>
                  </a:lnTo>
                  <a:lnTo>
                    <a:pt x="26243" y="506812"/>
                  </a:lnTo>
                  <a:lnTo>
                    <a:pt x="14901" y="543504"/>
                  </a:lnTo>
                  <a:lnTo>
                    <a:pt x="6685" y="580908"/>
                  </a:lnTo>
                  <a:lnTo>
                    <a:pt x="1686" y="618963"/>
                  </a:lnTo>
                  <a:lnTo>
                    <a:pt x="0" y="657606"/>
                  </a:lnTo>
                  <a:lnTo>
                    <a:pt x="1686" y="696248"/>
                  </a:lnTo>
                  <a:lnTo>
                    <a:pt x="6685" y="734303"/>
                  </a:lnTo>
                  <a:lnTo>
                    <a:pt x="14901" y="771707"/>
                  </a:lnTo>
                  <a:lnTo>
                    <a:pt x="26243" y="808399"/>
                  </a:lnTo>
                  <a:lnTo>
                    <a:pt x="40617" y="844318"/>
                  </a:lnTo>
                  <a:lnTo>
                    <a:pt x="57929" y="879402"/>
                  </a:lnTo>
                  <a:lnTo>
                    <a:pt x="78087" y="913590"/>
                  </a:lnTo>
                  <a:lnTo>
                    <a:pt x="100997" y="946819"/>
                  </a:lnTo>
                  <a:lnTo>
                    <a:pt x="126566" y="979028"/>
                  </a:lnTo>
                  <a:lnTo>
                    <a:pt x="154701" y="1010155"/>
                  </a:lnTo>
                  <a:lnTo>
                    <a:pt x="185309" y="1040140"/>
                  </a:lnTo>
                  <a:lnTo>
                    <a:pt x="218296" y="1068919"/>
                  </a:lnTo>
                  <a:lnTo>
                    <a:pt x="253569" y="1096432"/>
                  </a:lnTo>
                  <a:lnTo>
                    <a:pt x="291036" y="1122616"/>
                  </a:lnTo>
                  <a:lnTo>
                    <a:pt x="330602" y="1147411"/>
                  </a:lnTo>
                  <a:lnTo>
                    <a:pt x="372175" y="1170754"/>
                  </a:lnTo>
                  <a:lnTo>
                    <a:pt x="415662" y="1192584"/>
                  </a:lnTo>
                  <a:lnTo>
                    <a:pt x="460969" y="1212839"/>
                  </a:lnTo>
                  <a:lnTo>
                    <a:pt x="508003" y="1231457"/>
                  </a:lnTo>
                  <a:lnTo>
                    <a:pt x="556670" y="1248378"/>
                  </a:lnTo>
                  <a:lnTo>
                    <a:pt x="606879" y="1263538"/>
                  </a:lnTo>
                  <a:lnTo>
                    <a:pt x="658535" y="1276878"/>
                  </a:lnTo>
                  <a:lnTo>
                    <a:pt x="711545" y="1288334"/>
                  </a:lnTo>
                  <a:lnTo>
                    <a:pt x="765816" y="1297845"/>
                  </a:lnTo>
                  <a:lnTo>
                    <a:pt x="821255" y="1305351"/>
                  </a:lnTo>
                  <a:lnTo>
                    <a:pt x="877769" y="1310788"/>
                  </a:lnTo>
                  <a:lnTo>
                    <a:pt x="935264" y="1314095"/>
                  </a:lnTo>
                  <a:lnTo>
                    <a:pt x="993648" y="1315212"/>
                  </a:lnTo>
                  <a:lnTo>
                    <a:pt x="1052031" y="1314095"/>
                  </a:lnTo>
                  <a:lnTo>
                    <a:pt x="1109526" y="1310788"/>
                  </a:lnTo>
                  <a:lnTo>
                    <a:pt x="1166040" y="1305351"/>
                  </a:lnTo>
                  <a:lnTo>
                    <a:pt x="1221479" y="1297845"/>
                  </a:lnTo>
                  <a:lnTo>
                    <a:pt x="1275750" y="1288334"/>
                  </a:lnTo>
                  <a:lnTo>
                    <a:pt x="1328760" y="1276878"/>
                  </a:lnTo>
                  <a:lnTo>
                    <a:pt x="1380416" y="1263538"/>
                  </a:lnTo>
                  <a:lnTo>
                    <a:pt x="1430625" y="1248378"/>
                  </a:lnTo>
                  <a:lnTo>
                    <a:pt x="1479292" y="1231457"/>
                  </a:lnTo>
                  <a:lnTo>
                    <a:pt x="1526326" y="1212839"/>
                  </a:lnTo>
                  <a:lnTo>
                    <a:pt x="1571633" y="1192584"/>
                  </a:lnTo>
                  <a:lnTo>
                    <a:pt x="1615120" y="1170754"/>
                  </a:lnTo>
                  <a:lnTo>
                    <a:pt x="1656693" y="1147411"/>
                  </a:lnTo>
                  <a:lnTo>
                    <a:pt x="1696259" y="1122616"/>
                  </a:lnTo>
                  <a:lnTo>
                    <a:pt x="1733726" y="1096432"/>
                  </a:lnTo>
                  <a:lnTo>
                    <a:pt x="1768999" y="1068919"/>
                  </a:lnTo>
                  <a:lnTo>
                    <a:pt x="1801986" y="1040140"/>
                  </a:lnTo>
                  <a:lnTo>
                    <a:pt x="1832594" y="1010155"/>
                  </a:lnTo>
                  <a:lnTo>
                    <a:pt x="1860729" y="979028"/>
                  </a:lnTo>
                  <a:lnTo>
                    <a:pt x="1886298" y="946819"/>
                  </a:lnTo>
                  <a:lnTo>
                    <a:pt x="1909208" y="913590"/>
                  </a:lnTo>
                  <a:lnTo>
                    <a:pt x="1929366" y="879402"/>
                  </a:lnTo>
                  <a:lnTo>
                    <a:pt x="1946678" y="844318"/>
                  </a:lnTo>
                  <a:lnTo>
                    <a:pt x="1961052" y="808399"/>
                  </a:lnTo>
                  <a:lnTo>
                    <a:pt x="1972394" y="771707"/>
                  </a:lnTo>
                  <a:lnTo>
                    <a:pt x="1980610" y="734303"/>
                  </a:lnTo>
                  <a:lnTo>
                    <a:pt x="1985609" y="696248"/>
                  </a:lnTo>
                  <a:lnTo>
                    <a:pt x="1987295" y="657606"/>
                  </a:lnTo>
                  <a:lnTo>
                    <a:pt x="1985609" y="618963"/>
                  </a:lnTo>
                  <a:lnTo>
                    <a:pt x="1980610" y="580908"/>
                  </a:lnTo>
                  <a:lnTo>
                    <a:pt x="1972394" y="543504"/>
                  </a:lnTo>
                  <a:lnTo>
                    <a:pt x="1961052" y="506812"/>
                  </a:lnTo>
                  <a:lnTo>
                    <a:pt x="1946678" y="470893"/>
                  </a:lnTo>
                  <a:lnTo>
                    <a:pt x="1929366" y="435809"/>
                  </a:lnTo>
                  <a:lnTo>
                    <a:pt x="1909208" y="401621"/>
                  </a:lnTo>
                  <a:lnTo>
                    <a:pt x="1886298" y="368392"/>
                  </a:lnTo>
                  <a:lnTo>
                    <a:pt x="1860729" y="336183"/>
                  </a:lnTo>
                  <a:lnTo>
                    <a:pt x="1832594" y="305056"/>
                  </a:lnTo>
                  <a:lnTo>
                    <a:pt x="1801986" y="275071"/>
                  </a:lnTo>
                  <a:lnTo>
                    <a:pt x="1768999" y="246292"/>
                  </a:lnTo>
                  <a:lnTo>
                    <a:pt x="1733726" y="218779"/>
                  </a:lnTo>
                  <a:lnTo>
                    <a:pt x="1696259" y="192595"/>
                  </a:lnTo>
                  <a:lnTo>
                    <a:pt x="1656693" y="167800"/>
                  </a:lnTo>
                  <a:lnTo>
                    <a:pt x="1615120" y="144457"/>
                  </a:lnTo>
                  <a:lnTo>
                    <a:pt x="1571633" y="122627"/>
                  </a:lnTo>
                  <a:lnTo>
                    <a:pt x="1526326" y="102372"/>
                  </a:lnTo>
                  <a:lnTo>
                    <a:pt x="1479292" y="83754"/>
                  </a:lnTo>
                  <a:lnTo>
                    <a:pt x="1430625" y="66833"/>
                  </a:lnTo>
                  <a:lnTo>
                    <a:pt x="1380416" y="51673"/>
                  </a:lnTo>
                  <a:lnTo>
                    <a:pt x="1328760" y="38333"/>
                  </a:lnTo>
                  <a:lnTo>
                    <a:pt x="1275750" y="26877"/>
                  </a:lnTo>
                  <a:lnTo>
                    <a:pt x="1221479" y="17366"/>
                  </a:lnTo>
                  <a:lnTo>
                    <a:pt x="1166040" y="9860"/>
                  </a:lnTo>
                  <a:lnTo>
                    <a:pt x="1109526" y="4423"/>
                  </a:lnTo>
                  <a:lnTo>
                    <a:pt x="1052031" y="1116"/>
                  </a:lnTo>
                  <a:lnTo>
                    <a:pt x="993648" y="0"/>
                  </a:lnTo>
                  <a:close/>
                </a:path>
              </a:pathLst>
            </a:custGeom>
            <a:solidFill>
              <a:srgbClr val="F3E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4288" y="4475988"/>
              <a:ext cx="1613915" cy="1421892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8529828" y="4422647"/>
            <a:ext cx="1987550" cy="1498600"/>
            <a:chOff x="8529828" y="4422647"/>
            <a:chExt cx="1987550" cy="1498600"/>
          </a:xfrm>
        </p:grpSpPr>
        <p:sp>
          <p:nvSpPr>
            <p:cNvPr id="22" name="object 22"/>
            <p:cNvSpPr/>
            <p:nvPr/>
          </p:nvSpPr>
          <p:spPr>
            <a:xfrm>
              <a:off x="8529828" y="4555235"/>
              <a:ext cx="1987550" cy="1313815"/>
            </a:xfrm>
            <a:custGeom>
              <a:avLst/>
              <a:gdLst/>
              <a:ahLst/>
              <a:cxnLst/>
              <a:rect l="l" t="t" r="r" b="b"/>
              <a:pathLst>
                <a:path w="1987550" h="1313814">
                  <a:moveTo>
                    <a:pt x="993648" y="0"/>
                  </a:moveTo>
                  <a:lnTo>
                    <a:pt x="935264" y="1115"/>
                  </a:lnTo>
                  <a:lnTo>
                    <a:pt x="877769" y="4419"/>
                  </a:lnTo>
                  <a:lnTo>
                    <a:pt x="821255" y="9852"/>
                  </a:lnTo>
                  <a:lnTo>
                    <a:pt x="765816" y="17350"/>
                  </a:lnTo>
                  <a:lnTo>
                    <a:pt x="711545" y="26853"/>
                  </a:lnTo>
                  <a:lnTo>
                    <a:pt x="658535" y="38298"/>
                  </a:lnTo>
                  <a:lnTo>
                    <a:pt x="606879" y="51625"/>
                  </a:lnTo>
                  <a:lnTo>
                    <a:pt x="556670" y="66771"/>
                  </a:lnTo>
                  <a:lnTo>
                    <a:pt x="508003" y="83675"/>
                  </a:lnTo>
                  <a:lnTo>
                    <a:pt x="460969" y="102275"/>
                  </a:lnTo>
                  <a:lnTo>
                    <a:pt x="415662" y="122510"/>
                  </a:lnTo>
                  <a:lnTo>
                    <a:pt x="372175" y="144317"/>
                  </a:lnTo>
                  <a:lnTo>
                    <a:pt x="330602" y="167636"/>
                  </a:lnTo>
                  <a:lnTo>
                    <a:pt x="291036" y="192405"/>
                  </a:lnTo>
                  <a:lnTo>
                    <a:pt x="253569" y="218561"/>
                  </a:lnTo>
                  <a:lnTo>
                    <a:pt x="218296" y="246043"/>
                  </a:lnTo>
                  <a:lnTo>
                    <a:pt x="185309" y="274790"/>
                  </a:lnTo>
                  <a:lnTo>
                    <a:pt x="154701" y="304741"/>
                  </a:lnTo>
                  <a:lnTo>
                    <a:pt x="126566" y="335832"/>
                  </a:lnTo>
                  <a:lnTo>
                    <a:pt x="100997" y="368003"/>
                  </a:lnTo>
                  <a:lnTo>
                    <a:pt x="78087" y="401193"/>
                  </a:lnTo>
                  <a:lnTo>
                    <a:pt x="57929" y="435338"/>
                  </a:lnTo>
                  <a:lnTo>
                    <a:pt x="40617" y="470378"/>
                  </a:lnTo>
                  <a:lnTo>
                    <a:pt x="26243" y="506252"/>
                  </a:lnTo>
                  <a:lnTo>
                    <a:pt x="14901" y="542897"/>
                  </a:lnTo>
                  <a:lnTo>
                    <a:pt x="6685" y="580251"/>
                  </a:lnTo>
                  <a:lnTo>
                    <a:pt x="1686" y="618254"/>
                  </a:lnTo>
                  <a:lnTo>
                    <a:pt x="0" y="656844"/>
                  </a:lnTo>
                  <a:lnTo>
                    <a:pt x="1686" y="695433"/>
                  </a:lnTo>
                  <a:lnTo>
                    <a:pt x="6685" y="733436"/>
                  </a:lnTo>
                  <a:lnTo>
                    <a:pt x="14901" y="770790"/>
                  </a:lnTo>
                  <a:lnTo>
                    <a:pt x="26243" y="807435"/>
                  </a:lnTo>
                  <a:lnTo>
                    <a:pt x="40617" y="843309"/>
                  </a:lnTo>
                  <a:lnTo>
                    <a:pt x="57929" y="878349"/>
                  </a:lnTo>
                  <a:lnTo>
                    <a:pt x="78087" y="912495"/>
                  </a:lnTo>
                  <a:lnTo>
                    <a:pt x="100997" y="945684"/>
                  </a:lnTo>
                  <a:lnTo>
                    <a:pt x="126566" y="977855"/>
                  </a:lnTo>
                  <a:lnTo>
                    <a:pt x="154701" y="1008946"/>
                  </a:lnTo>
                  <a:lnTo>
                    <a:pt x="185309" y="1038897"/>
                  </a:lnTo>
                  <a:lnTo>
                    <a:pt x="218296" y="1067644"/>
                  </a:lnTo>
                  <a:lnTo>
                    <a:pt x="253569" y="1095126"/>
                  </a:lnTo>
                  <a:lnTo>
                    <a:pt x="291036" y="1121283"/>
                  </a:lnTo>
                  <a:lnTo>
                    <a:pt x="330602" y="1146051"/>
                  </a:lnTo>
                  <a:lnTo>
                    <a:pt x="372175" y="1169370"/>
                  </a:lnTo>
                  <a:lnTo>
                    <a:pt x="415662" y="1191177"/>
                  </a:lnTo>
                  <a:lnTo>
                    <a:pt x="460969" y="1211412"/>
                  </a:lnTo>
                  <a:lnTo>
                    <a:pt x="508003" y="1230012"/>
                  </a:lnTo>
                  <a:lnTo>
                    <a:pt x="556670" y="1246916"/>
                  </a:lnTo>
                  <a:lnTo>
                    <a:pt x="606879" y="1262062"/>
                  </a:lnTo>
                  <a:lnTo>
                    <a:pt x="658535" y="1275389"/>
                  </a:lnTo>
                  <a:lnTo>
                    <a:pt x="711545" y="1286834"/>
                  </a:lnTo>
                  <a:lnTo>
                    <a:pt x="765816" y="1296337"/>
                  </a:lnTo>
                  <a:lnTo>
                    <a:pt x="821255" y="1303835"/>
                  </a:lnTo>
                  <a:lnTo>
                    <a:pt x="877769" y="1309268"/>
                  </a:lnTo>
                  <a:lnTo>
                    <a:pt x="935264" y="1312572"/>
                  </a:lnTo>
                  <a:lnTo>
                    <a:pt x="993648" y="1313688"/>
                  </a:lnTo>
                  <a:lnTo>
                    <a:pt x="1052031" y="1312572"/>
                  </a:lnTo>
                  <a:lnTo>
                    <a:pt x="1109526" y="1309268"/>
                  </a:lnTo>
                  <a:lnTo>
                    <a:pt x="1166040" y="1303835"/>
                  </a:lnTo>
                  <a:lnTo>
                    <a:pt x="1221479" y="1296337"/>
                  </a:lnTo>
                  <a:lnTo>
                    <a:pt x="1275750" y="1286834"/>
                  </a:lnTo>
                  <a:lnTo>
                    <a:pt x="1328760" y="1275389"/>
                  </a:lnTo>
                  <a:lnTo>
                    <a:pt x="1380416" y="1262062"/>
                  </a:lnTo>
                  <a:lnTo>
                    <a:pt x="1430625" y="1246916"/>
                  </a:lnTo>
                  <a:lnTo>
                    <a:pt x="1479292" y="1230012"/>
                  </a:lnTo>
                  <a:lnTo>
                    <a:pt x="1526326" y="1211412"/>
                  </a:lnTo>
                  <a:lnTo>
                    <a:pt x="1571633" y="1191177"/>
                  </a:lnTo>
                  <a:lnTo>
                    <a:pt x="1615120" y="1169370"/>
                  </a:lnTo>
                  <a:lnTo>
                    <a:pt x="1656693" y="1146051"/>
                  </a:lnTo>
                  <a:lnTo>
                    <a:pt x="1696259" y="1121282"/>
                  </a:lnTo>
                  <a:lnTo>
                    <a:pt x="1733726" y="1095126"/>
                  </a:lnTo>
                  <a:lnTo>
                    <a:pt x="1768999" y="1067644"/>
                  </a:lnTo>
                  <a:lnTo>
                    <a:pt x="1801986" y="1038897"/>
                  </a:lnTo>
                  <a:lnTo>
                    <a:pt x="1832594" y="1008946"/>
                  </a:lnTo>
                  <a:lnTo>
                    <a:pt x="1860729" y="977855"/>
                  </a:lnTo>
                  <a:lnTo>
                    <a:pt x="1886298" y="945684"/>
                  </a:lnTo>
                  <a:lnTo>
                    <a:pt x="1909208" y="912494"/>
                  </a:lnTo>
                  <a:lnTo>
                    <a:pt x="1929366" y="878349"/>
                  </a:lnTo>
                  <a:lnTo>
                    <a:pt x="1946678" y="843309"/>
                  </a:lnTo>
                  <a:lnTo>
                    <a:pt x="1961052" y="807435"/>
                  </a:lnTo>
                  <a:lnTo>
                    <a:pt x="1972394" y="770790"/>
                  </a:lnTo>
                  <a:lnTo>
                    <a:pt x="1980610" y="733436"/>
                  </a:lnTo>
                  <a:lnTo>
                    <a:pt x="1985609" y="695433"/>
                  </a:lnTo>
                  <a:lnTo>
                    <a:pt x="1987296" y="656844"/>
                  </a:lnTo>
                  <a:lnTo>
                    <a:pt x="1985609" y="618254"/>
                  </a:lnTo>
                  <a:lnTo>
                    <a:pt x="1980610" y="580251"/>
                  </a:lnTo>
                  <a:lnTo>
                    <a:pt x="1972394" y="542897"/>
                  </a:lnTo>
                  <a:lnTo>
                    <a:pt x="1961052" y="506252"/>
                  </a:lnTo>
                  <a:lnTo>
                    <a:pt x="1946678" y="470378"/>
                  </a:lnTo>
                  <a:lnTo>
                    <a:pt x="1929366" y="435338"/>
                  </a:lnTo>
                  <a:lnTo>
                    <a:pt x="1909208" y="401193"/>
                  </a:lnTo>
                  <a:lnTo>
                    <a:pt x="1886298" y="368003"/>
                  </a:lnTo>
                  <a:lnTo>
                    <a:pt x="1860729" y="335832"/>
                  </a:lnTo>
                  <a:lnTo>
                    <a:pt x="1832594" y="304741"/>
                  </a:lnTo>
                  <a:lnTo>
                    <a:pt x="1801986" y="274790"/>
                  </a:lnTo>
                  <a:lnTo>
                    <a:pt x="1768999" y="246043"/>
                  </a:lnTo>
                  <a:lnTo>
                    <a:pt x="1733726" y="218561"/>
                  </a:lnTo>
                  <a:lnTo>
                    <a:pt x="1696259" y="192404"/>
                  </a:lnTo>
                  <a:lnTo>
                    <a:pt x="1656693" y="167636"/>
                  </a:lnTo>
                  <a:lnTo>
                    <a:pt x="1615120" y="144317"/>
                  </a:lnTo>
                  <a:lnTo>
                    <a:pt x="1571633" y="122510"/>
                  </a:lnTo>
                  <a:lnTo>
                    <a:pt x="1526326" y="102275"/>
                  </a:lnTo>
                  <a:lnTo>
                    <a:pt x="1479292" y="83675"/>
                  </a:lnTo>
                  <a:lnTo>
                    <a:pt x="1430625" y="66771"/>
                  </a:lnTo>
                  <a:lnTo>
                    <a:pt x="1380416" y="51625"/>
                  </a:lnTo>
                  <a:lnTo>
                    <a:pt x="1328760" y="38298"/>
                  </a:lnTo>
                  <a:lnTo>
                    <a:pt x="1275750" y="26853"/>
                  </a:lnTo>
                  <a:lnTo>
                    <a:pt x="1221479" y="17350"/>
                  </a:lnTo>
                  <a:lnTo>
                    <a:pt x="1166040" y="9852"/>
                  </a:lnTo>
                  <a:lnTo>
                    <a:pt x="1109526" y="4419"/>
                  </a:lnTo>
                  <a:lnTo>
                    <a:pt x="1052031" y="1115"/>
                  </a:lnTo>
                  <a:lnTo>
                    <a:pt x="993648" y="0"/>
                  </a:lnTo>
                  <a:close/>
                </a:path>
              </a:pathLst>
            </a:custGeom>
            <a:solidFill>
              <a:srgbClr val="F3E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05088" y="4422647"/>
              <a:ext cx="1633727" cy="1498092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11135868" y="4433315"/>
            <a:ext cx="1987550" cy="1629410"/>
            <a:chOff x="11135868" y="4433315"/>
            <a:chExt cx="1987550" cy="1629410"/>
          </a:xfrm>
        </p:grpSpPr>
        <p:sp>
          <p:nvSpPr>
            <p:cNvPr id="25" name="object 25"/>
            <p:cNvSpPr/>
            <p:nvPr/>
          </p:nvSpPr>
          <p:spPr>
            <a:xfrm>
              <a:off x="11135868" y="4651247"/>
              <a:ext cx="1987550" cy="1315720"/>
            </a:xfrm>
            <a:custGeom>
              <a:avLst/>
              <a:gdLst/>
              <a:ahLst/>
              <a:cxnLst/>
              <a:rect l="l" t="t" r="r" b="b"/>
              <a:pathLst>
                <a:path w="1987550" h="1315720">
                  <a:moveTo>
                    <a:pt x="993648" y="0"/>
                  </a:moveTo>
                  <a:lnTo>
                    <a:pt x="935264" y="1116"/>
                  </a:lnTo>
                  <a:lnTo>
                    <a:pt x="877769" y="4423"/>
                  </a:lnTo>
                  <a:lnTo>
                    <a:pt x="821255" y="9860"/>
                  </a:lnTo>
                  <a:lnTo>
                    <a:pt x="765816" y="17366"/>
                  </a:lnTo>
                  <a:lnTo>
                    <a:pt x="711545" y="26877"/>
                  </a:lnTo>
                  <a:lnTo>
                    <a:pt x="658535" y="38333"/>
                  </a:lnTo>
                  <a:lnTo>
                    <a:pt x="606879" y="51673"/>
                  </a:lnTo>
                  <a:lnTo>
                    <a:pt x="556670" y="66833"/>
                  </a:lnTo>
                  <a:lnTo>
                    <a:pt x="508003" y="83754"/>
                  </a:lnTo>
                  <a:lnTo>
                    <a:pt x="460969" y="102372"/>
                  </a:lnTo>
                  <a:lnTo>
                    <a:pt x="415662" y="122627"/>
                  </a:lnTo>
                  <a:lnTo>
                    <a:pt x="372175" y="144457"/>
                  </a:lnTo>
                  <a:lnTo>
                    <a:pt x="330602" y="167800"/>
                  </a:lnTo>
                  <a:lnTo>
                    <a:pt x="291036" y="192595"/>
                  </a:lnTo>
                  <a:lnTo>
                    <a:pt x="253569" y="218779"/>
                  </a:lnTo>
                  <a:lnTo>
                    <a:pt x="218296" y="246292"/>
                  </a:lnTo>
                  <a:lnTo>
                    <a:pt x="185309" y="275071"/>
                  </a:lnTo>
                  <a:lnTo>
                    <a:pt x="154701" y="305056"/>
                  </a:lnTo>
                  <a:lnTo>
                    <a:pt x="126566" y="336183"/>
                  </a:lnTo>
                  <a:lnTo>
                    <a:pt x="100997" y="368392"/>
                  </a:lnTo>
                  <a:lnTo>
                    <a:pt x="78087" y="401621"/>
                  </a:lnTo>
                  <a:lnTo>
                    <a:pt x="57929" y="435809"/>
                  </a:lnTo>
                  <a:lnTo>
                    <a:pt x="40617" y="470893"/>
                  </a:lnTo>
                  <a:lnTo>
                    <a:pt x="26243" y="506812"/>
                  </a:lnTo>
                  <a:lnTo>
                    <a:pt x="14901" y="543504"/>
                  </a:lnTo>
                  <a:lnTo>
                    <a:pt x="6685" y="580908"/>
                  </a:lnTo>
                  <a:lnTo>
                    <a:pt x="1686" y="618963"/>
                  </a:lnTo>
                  <a:lnTo>
                    <a:pt x="0" y="657605"/>
                  </a:lnTo>
                  <a:lnTo>
                    <a:pt x="1686" y="696248"/>
                  </a:lnTo>
                  <a:lnTo>
                    <a:pt x="6685" y="734303"/>
                  </a:lnTo>
                  <a:lnTo>
                    <a:pt x="14901" y="771707"/>
                  </a:lnTo>
                  <a:lnTo>
                    <a:pt x="26243" y="808399"/>
                  </a:lnTo>
                  <a:lnTo>
                    <a:pt x="40617" y="844318"/>
                  </a:lnTo>
                  <a:lnTo>
                    <a:pt x="57929" y="879402"/>
                  </a:lnTo>
                  <a:lnTo>
                    <a:pt x="78087" y="913590"/>
                  </a:lnTo>
                  <a:lnTo>
                    <a:pt x="100997" y="946819"/>
                  </a:lnTo>
                  <a:lnTo>
                    <a:pt x="126566" y="979028"/>
                  </a:lnTo>
                  <a:lnTo>
                    <a:pt x="154701" y="1010155"/>
                  </a:lnTo>
                  <a:lnTo>
                    <a:pt x="185309" y="1040140"/>
                  </a:lnTo>
                  <a:lnTo>
                    <a:pt x="218296" y="1068919"/>
                  </a:lnTo>
                  <a:lnTo>
                    <a:pt x="253569" y="1096432"/>
                  </a:lnTo>
                  <a:lnTo>
                    <a:pt x="291036" y="1122616"/>
                  </a:lnTo>
                  <a:lnTo>
                    <a:pt x="330602" y="1147411"/>
                  </a:lnTo>
                  <a:lnTo>
                    <a:pt x="372175" y="1170754"/>
                  </a:lnTo>
                  <a:lnTo>
                    <a:pt x="415662" y="1192584"/>
                  </a:lnTo>
                  <a:lnTo>
                    <a:pt x="460969" y="1212839"/>
                  </a:lnTo>
                  <a:lnTo>
                    <a:pt x="508003" y="1231457"/>
                  </a:lnTo>
                  <a:lnTo>
                    <a:pt x="556670" y="1248378"/>
                  </a:lnTo>
                  <a:lnTo>
                    <a:pt x="606879" y="1263538"/>
                  </a:lnTo>
                  <a:lnTo>
                    <a:pt x="658535" y="1276878"/>
                  </a:lnTo>
                  <a:lnTo>
                    <a:pt x="711545" y="1288334"/>
                  </a:lnTo>
                  <a:lnTo>
                    <a:pt x="765816" y="1297845"/>
                  </a:lnTo>
                  <a:lnTo>
                    <a:pt x="821255" y="1305351"/>
                  </a:lnTo>
                  <a:lnTo>
                    <a:pt x="877769" y="1310788"/>
                  </a:lnTo>
                  <a:lnTo>
                    <a:pt x="935264" y="1314095"/>
                  </a:lnTo>
                  <a:lnTo>
                    <a:pt x="993648" y="1315211"/>
                  </a:lnTo>
                  <a:lnTo>
                    <a:pt x="1052031" y="1314095"/>
                  </a:lnTo>
                  <a:lnTo>
                    <a:pt x="1109526" y="1310788"/>
                  </a:lnTo>
                  <a:lnTo>
                    <a:pt x="1166040" y="1305351"/>
                  </a:lnTo>
                  <a:lnTo>
                    <a:pt x="1221479" y="1297845"/>
                  </a:lnTo>
                  <a:lnTo>
                    <a:pt x="1275750" y="1288334"/>
                  </a:lnTo>
                  <a:lnTo>
                    <a:pt x="1328760" y="1276878"/>
                  </a:lnTo>
                  <a:lnTo>
                    <a:pt x="1380416" y="1263538"/>
                  </a:lnTo>
                  <a:lnTo>
                    <a:pt x="1430625" y="1248378"/>
                  </a:lnTo>
                  <a:lnTo>
                    <a:pt x="1479292" y="1231457"/>
                  </a:lnTo>
                  <a:lnTo>
                    <a:pt x="1526326" y="1212839"/>
                  </a:lnTo>
                  <a:lnTo>
                    <a:pt x="1571633" y="1192584"/>
                  </a:lnTo>
                  <a:lnTo>
                    <a:pt x="1615120" y="1170754"/>
                  </a:lnTo>
                  <a:lnTo>
                    <a:pt x="1656693" y="1147411"/>
                  </a:lnTo>
                  <a:lnTo>
                    <a:pt x="1696259" y="1122616"/>
                  </a:lnTo>
                  <a:lnTo>
                    <a:pt x="1733726" y="1096432"/>
                  </a:lnTo>
                  <a:lnTo>
                    <a:pt x="1768999" y="1068919"/>
                  </a:lnTo>
                  <a:lnTo>
                    <a:pt x="1801986" y="1040140"/>
                  </a:lnTo>
                  <a:lnTo>
                    <a:pt x="1832594" y="1010155"/>
                  </a:lnTo>
                  <a:lnTo>
                    <a:pt x="1860729" y="979028"/>
                  </a:lnTo>
                  <a:lnTo>
                    <a:pt x="1886298" y="946819"/>
                  </a:lnTo>
                  <a:lnTo>
                    <a:pt x="1909208" y="913590"/>
                  </a:lnTo>
                  <a:lnTo>
                    <a:pt x="1929366" y="879402"/>
                  </a:lnTo>
                  <a:lnTo>
                    <a:pt x="1946678" y="844318"/>
                  </a:lnTo>
                  <a:lnTo>
                    <a:pt x="1961052" y="808399"/>
                  </a:lnTo>
                  <a:lnTo>
                    <a:pt x="1972394" y="771707"/>
                  </a:lnTo>
                  <a:lnTo>
                    <a:pt x="1980610" y="734303"/>
                  </a:lnTo>
                  <a:lnTo>
                    <a:pt x="1985609" y="696248"/>
                  </a:lnTo>
                  <a:lnTo>
                    <a:pt x="1987295" y="657605"/>
                  </a:lnTo>
                  <a:lnTo>
                    <a:pt x="1985609" y="618963"/>
                  </a:lnTo>
                  <a:lnTo>
                    <a:pt x="1980610" y="580908"/>
                  </a:lnTo>
                  <a:lnTo>
                    <a:pt x="1972394" y="543504"/>
                  </a:lnTo>
                  <a:lnTo>
                    <a:pt x="1961052" y="506812"/>
                  </a:lnTo>
                  <a:lnTo>
                    <a:pt x="1946678" y="470893"/>
                  </a:lnTo>
                  <a:lnTo>
                    <a:pt x="1929366" y="435809"/>
                  </a:lnTo>
                  <a:lnTo>
                    <a:pt x="1909208" y="401621"/>
                  </a:lnTo>
                  <a:lnTo>
                    <a:pt x="1886298" y="368392"/>
                  </a:lnTo>
                  <a:lnTo>
                    <a:pt x="1860729" y="336183"/>
                  </a:lnTo>
                  <a:lnTo>
                    <a:pt x="1832594" y="305056"/>
                  </a:lnTo>
                  <a:lnTo>
                    <a:pt x="1801986" y="275071"/>
                  </a:lnTo>
                  <a:lnTo>
                    <a:pt x="1768999" y="246292"/>
                  </a:lnTo>
                  <a:lnTo>
                    <a:pt x="1733726" y="218779"/>
                  </a:lnTo>
                  <a:lnTo>
                    <a:pt x="1696259" y="192595"/>
                  </a:lnTo>
                  <a:lnTo>
                    <a:pt x="1656693" y="167800"/>
                  </a:lnTo>
                  <a:lnTo>
                    <a:pt x="1615120" y="144457"/>
                  </a:lnTo>
                  <a:lnTo>
                    <a:pt x="1571633" y="122627"/>
                  </a:lnTo>
                  <a:lnTo>
                    <a:pt x="1526326" y="102372"/>
                  </a:lnTo>
                  <a:lnTo>
                    <a:pt x="1479292" y="83754"/>
                  </a:lnTo>
                  <a:lnTo>
                    <a:pt x="1430625" y="66833"/>
                  </a:lnTo>
                  <a:lnTo>
                    <a:pt x="1380416" y="51673"/>
                  </a:lnTo>
                  <a:lnTo>
                    <a:pt x="1328760" y="38333"/>
                  </a:lnTo>
                  <a:lnTo>
                    <a:pt x="1275750" y="26877"/>
                  </a:lnTo>
                  <a:lnTo>
                    <a:pt x="1221479" y="17366"/>
                  </a:lnTo>
                  <a:lnTo>
                    <a:pt x="1166040" y="9860"/>
                  </a:lnTo>
                  <a:lnTo>
                    <a:pt x="1109526" y="4423"/>
                  </a:lnTo>
                  <a:lnTo>
                    <a:pt x="1052031" y="1116"/>
                  </a:lnTo>
                  <a:lnTo>
                    <a:pt x="993648" y="0"/>
                  </a:lnTo>
                  <a:close/>
                </a:path>
              </a:pathLst>
            </a:custGeom>
            <a:solidFill>
              <a:srgbClr val="F3E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59184" y="4433315"/>
              <a:ext cx="984503" cy="1629155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3163823" y="7043928"/>
            <a:ext cx="2193290" cy="1043940"/>
          </a:xfrm>
          <a:custGeom>
            <a:avLst/>
            <a:gdLst/>
            <a:ahLst/>
            <a:cxnLst/>
            <a:rect l="l" t="t" r="r" b="b"/>
            <a:pathLst>
              <a:path w="2193290" h="1043940">
                <a:moveTo>
                  <a:pt x="2019046" y="0"/>
                </a:moveTo>
                <a:lnTo>
                  <a:pt x="173989" y="0"/>
                </a:lnTo>
                <a:lnTo>
                  <a:pt x="127720" y="6211"/>
                </a:lnTo>
                <a:lnTo>
                  <a:pt x="86153" y="23744"/>
                </a:lnTo>
                <a:lnTo>
                  <a:pt x="50942" y="50942"/>
                </a:lnTo>
                <a:lnTo>
                  <a:pt x="23744" y="86153"/>
                </a:lnTo>
                <a:lnTo>
                  <a:pt x="6211" y="127720"/>
                </a:lnTo>
                <a:lnTo>
                  <a:pt x="0" y="173989"/>
                </a:lnTo>
                <a:lnTo>
                  <a:pt x="0" y="869950"/>
                </a:lnTo>
                <a:lnTo>
                  <a:pt x="6211" y="916219"/>
                </a:lnTo>
                <a:lnTo>
                  <a:pt x="23744" y="957786"/>
                </a:lnTo>
                <a:lnTo>
                  <a:pt x="50942" y="992997"/>
                </a:lnTo>
                <a:lnTo>
                  <a:pt x="86153" y="1020195"/>
                </a:lnTo>
                <a:lnTo>
                  <a:pt x="127720" y="1037728"/>
                </a:lnTo>
                <a:lnTo>
                  <a:pt x="173989" y="1043939"/>
                </a:lnTo>
                <a:lnTo>
                  <a:pt x="2019046" y="1043939"/>
                </a:lnTo>
                <a:lnTo>
                  <a:pt x="2065315" y="1037728"/>
                </a:lnTo>
                <a:lnTo>
                  <a:pt x="2106882" y="1020195"/>
                </a:lnTo>
                <a:lnTo>
                  <a:pt x="2142093" y="992997"/>
                </a:lnTo>
                <a:lnTo>
                  <a:pt x="2169291" y="957786"/>
                </a:lnTo>
                <a:lnTo>
                  <a:pt x="2186824" y="916219"/>
                </a:lnTo>
                <a:lnTo>
                  <a:pt x="2193036" y="869950"/>
                </a:lnTo>
                <a:lnTo>
                  <a:pt x="2193036" y="173989"/>
                </a:lnTo>
                <a:lnTo>
                  <a:pt x="2186824" y="127720"/>
                </a:lnTo>
                <a:lnTo>
                  <a:pt x="2169291" y="86153"/>
                </a:lnTo>
                <a:lnTo>
                  <a:pt x="2142093" y="50942"/>
                </a:lnTo>
                <a:lnTo>
                  <a:pt x="2106882" y="23744"/>
                </a:lnTo>
                <a:lnTo>
                  <a:pt x="2065315" y="6211"/>
                </a:lnTo>
                <a:lnTo>
                  <a:pt x="2019046" y="0"/>
                </a:lnTo>
                <a:close/>
              </a:path>
            </a:pathLst>
          </a:custGeom>
          <a:solidFill>
            <a:srgbClr val="F3E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184651" y="6120460"/>
            <a:ext cx="1917700" cy="2073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5405" algn="ctr">
              <a:lnSpc>
                <a:spcPct val="100000"/>
              </a:lnSpc>
              <a:spcBef>
                <a:spcPts val="100"/>
              </a:spcBef>
            </a:pPr>
            <a:r>
              <a:rPr sz="2100" b="1" spc="165" dirty="0">
                <a:solidFill>
                  <a:srgbClr val="4E1F95"/>
                </a:solidFill>
                <a:latin typeface="Verdana"/>
                <a:cs typeface="Verdana"/>
              </a:rPr>
              <a:t>Petlove</a:t>
            </a:r>
            <a:endParaRPr sz="2100">
              <a:latin typeface="Verdana"/>
              <a:cs typeface="Verdana"/>
            </a:endParaRPr>
          </a:p>
          <a:p>
            <a:pPr marR="64135" algn="ctr">
              <a:lnSpc>
                <a:spcPct val="100000"/>
              </a:lnSpc>
              <a:spcBef>
                <a:spcPts val="5"/>
              </a:spcBef>
            </a:pPr>
            <a:r>
              <a:rPr sz="2100" b="1" spc="330" dirty="0">
                <a:solidFill>
                  <a:srgbClr val="4E1F95"/>
                </a:solidFill>
                <a:latin typeface="Verdana"/>
                <a:cs typeface="Verdana"/>
              </a:rPr>
              <a:t>Tranquilo</a:t>
            </a:r>
            <a:endParaRPr sz="2100">
              <a:latin typeface="Verdana"/>
              <a:cs typeface="Verdana"/>
            </a:endParaRPr>
          </a:p>
          <a:p>
            <a:pPr marL="244475" marR="5080" indent="1905" algn="ctr">
              <a:lnSpc>
                <a:spcPct val="100000"/>
              </a:lnSpc>
              <a:spcBef>
                <a:spcPts val="2440"/>
              </a:spcBef>
            </a:pPr>
            <a:r>
              <a:rPr sz="2400" b="1" spc="-20" dirty="0">
                <a:solidFill>
                  <a:srgbClr val="4E1F95"/>
                </a:solidFill>
                <a:latin typeface="Roboto"/>
                <a:cs typeface="Roboto"/>
              </a:rPr>
              <a:t>Para </a:t>
            </a:r>
            <a:r>
              <a:rPr sz="2400" b="1" dirty="0">
                <a:solidFill>
                  <a:srgbClr val="4E1F95"/>
                </a:solidFill>
                <a:latin typeface="Roboto"/>
                <a:cs typeface="Roboto"/>
              </a:rPr>
              <a:t>cuidados</a:t>
            </a:r>
            <a:r>
              <a:rPr sz="2400" b="1" spc="-30" dirty="0">
                <a:solidFill>
                  <a:srgbClr val="4E1F95"/>
                </a:solidFill>
                <a:latin typeface="Roboto"/>
                <a:cs typeface="Roboto"/>
              </a:rPr>
              <a:t> </a:t>
            </a:r>
            <a:r>
              <a:rPr sz="2400" b="1" spc="-25" dirty="0">
                <a:solidFill>
                  <a:srgbClr val="4E1F95"/>
                </a:solidFill>
                <a:latin typeface="Roboto"/>
                <a:cs typeface="Roboto"/>
              </a:rPr>
              <a:t>de </a:t>
            </a:r>
            <a:r>
              <a:rPr sz="2400" b="1" spc="-10" dirty="0">
                <a:solidFill>
                  <a:srgbClr val="4E1F95"/>
                </a:solidFill>
                <a:latin typeface="Roboto"/>
                <a:cs typeface="Roboto"/>
              </a:rPr>
              <a:t>rotina</a:t>
            </a:r>
            <a:endParaRPr sz="2400">
              <a:latin typeface="Roboto"/>
              <a:cs typeface="Robo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14801" y="8515350"/>
            <a:ext cx="2188845" cy="3805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 marR="5080" indent="-13398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95833"/>
              <a:buFont typeface="Wingdings"/>
              <a:buChar char=""/>
              <a:tabLst>
                <a:tab pos="141605" algn="l"/>
                <a:tab pos="250825" algn="l"/>
              </a:tabLst>
            </a:pPr>
            <a:r>
              <a:rPr sz="2400" b="1" dirty="0">
                <a:solidFill>
                  <a:srgbClr val="252525"/>
                </a:solidFill>
                <a:latin typeface="Roboto Bk"/>
                <a:cs typeface="Roboto Bk"/>
              </a:rPr>
              <a:t>	Coberturas</a:t>
            </a:r>
            <a:r>
              <a:rPr sz="2400" b="1" spc="-114" dirty="0">
                <a:solidFill>
                  <a:srgbClr val="252525"/>
                </a:solidFill>
                <a:latin typeface="Roboto Bk"/>
                <a:cs typeface="Roboto Bk"/>
              </a:rPr>
              <a:t> </a:t>
            </a:r>
            <a:r>
              <a:rPr sz="2400" b="1" spc="-25" dirty="0">
                <a:solidFill>
                  <a:srgbClr val="252525"/>
                </a:solidFill>
                <a:latin typeface="Roboto Bk"/>
                <a:cs typeface="Roboto Bk"/>
              </a:rPr>
              <a:t>do </a:t>
            </a:r>
            <a:r>
              <a:rPr sz="2400" b="1" dirty="0">
                <a:solidFill>
                  <a:srgbClr val="252525"/>
                </a:solidFill>
                <a:latin typeface="Roboto Bk"/>
                <a:cs typeface="Roboto Bk"/>
              </a:rPr>
              <a:t>Plano</a:t>
            </a:r>
            <a:r>
              <a:rPr sz="2400" b="1" spc="-150" dirty="0">
                <a:solidFill>
                  <a:srgbClr val="252525"/>
                </a:solidFill>
                <a:latin typeface="Roboto Bk"/>
                <a:cs typeface="Roboto Bk"/>
              </a:rPr>
              <a:t> </a:t>
            </a:r>
            <a:r>
              <a:rPr sz="2400" b="1" spc="-20" dirty="0">
                <a:solidFill>
                  <a:srgbClr val="252525"/>
                </a:solidFill>
                <a:latin typeface="Roboto Bk"/>
                <a:cs typeface="Roboto Bk"/>
              </a:rPr>
              <a:t>Leve</a:t>
            </a:r>
            <a:endParaRPr sz="2400">
              <a:latin typeface="Roboto Bk"/>
              <a:cs typeface="Roboto Bk"/>
            </a:endParaRPr>
          </a:p>
          <a:p>
            <a:pPr marL="12700">
              <a:lnSpc>
                <a:spcPts val="3795"/>
              </a:lnSpc>
            </a:pPr>
            <a:r>
              <a:rPr sz="3200" b="1" spc="-50" dirty="0">
                <a:solidFill>
                  <a:srgbClr val="4E1F95"/>
                </a:solidFill>
                <a:latin typeface="Roboto"/>
                <a:cs typeface="Roboto"/>
              </a:rPr>
              <a:t>+</a:t>
            </a:r>
            <a:endParaRPr sz="3200">
              <a:latin typeface="Roboto"/>
              <a:cs typeface="Roboto"/>
            </a:endParaRPr>
          </a:p>
          <a:p>
            <a:pPr marL="141605" marR="378460" indent="-133985">
              <a:lnSpc>
                <a:spcPct val="100000"/>
              </a:lnSpc>
              <a:spcBef>
                <a:spcPts val="40"/>
              </a:spcBef>
              <a:buClr>
                <a:srgbClr val="000000"/>
              </a:buClr>
              <a:buSzPct val="95833"/>
              <a:buFont typeface="Wingdings"/>
              <a:buChar char=""/>
              <a:tabLst>
                <a:tab pos="141605" algn="l"/>
                <a:tab pos="250825" algn="l"/>
              </a:tabLst>
            </a:pPr>
            <a:r>
              <a:rPr sz="2400" b="1" spc="-10" dirty="0">
                <a:solidFill>
                  <a:srgbClr val="252525"/>
                </a:solidFill>
                <a:latin typeface="Roboto Bk"/>
                <a:cs typeface="Roboto Bk"/>
              </a:rPr>
              <a:t>	Consultas </a:t>
            </a:r>
            <a:r>
              <a:rPr sz="2400" b="1" spc="-25" dirty="0">
                <a:solidFill>
                  <a:srgbClr val="252525"/>
                </a:solidFill>
                <a:latin typeface="Roboto Bk"/>
                <a:cs typeface="Roboto Bk"/>
              </a:rPr>
              <a:t>generalistas</a:t>
            </a:r>
            <a:endParaRPr sz="2400">
              <a:latin typeface="Roboto Bk"/>
              <a:cs typeface="Roboto Bk"/>
            </a:endParaRPr>
          </a:p>
          <a:p>
            <a:pPr marL="251460" indent="-243204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95833"/>
              <a:buFont typeface="Wingdings"/>
              <a:buChar char=""/>
              <a:tabLst>
                <a:tab pos="251460" algn="l"/>
              </a:tabLst>
            </a:pPr>
            <a:r>
              <a:rPr sz="2400" b="1" spc="-10" dirty="0">
                <a:solidFill>
                  <a:srgbClr val="252525"/>
                </a:solidFill>
                <a:latin typeface="Roboto Bk"/>
                <a:cs typeface="Roboto Bk"/>
              </a:rPr>
              <a:t>Vacinas</a:t>
            </a:r>
            <a:endParaRPr sz="2400">
              <a:latin typeface="Roboto Bk"/>
              <a:cs typeface="Roboto Bk"/>
            </a:endParaRPr>
          </a:p>
          <a:p>
            <a:pPr marL="141605">
              <a:lnSpc>
                <a:spcPct val="100000"/>
              </a:lnSpc>
            </a:pPr>
            <a:r>
              <a:rPr sz="2400" b="1" spc="-10" dirty="0">
                <a:solidFill>
                  <a:srgbClr val="252525"/>
                </a:solidFill>
                <a:latin typeface="Roboto Bk"/>
                <a:cs typeface="Roboto Bk"/>
              </a:rPr>
              <a:t>obrigatórias</a:t>
            </a:r>
            <a:endParaRPr sz="2400">
              <a:latin typeface="Roboto Bk"/>
              <a:cs typeface="Roboto Bk"/>
            </a:endParaRPr>
          </a:p>
          <a:p>
            <a:pPr marL="141605" marR="327025" indent="-133985">
              <a:lnSpc>
                <a:spcPct val="100000"/>
              </a:lnSpc>
              <a:buClr>
                <a:srgbClr val="000000"/>
              </a:buClr>
              <a:buSzPct val="95833"/>
              <a:buFont typeface="Wingdings"/>
              <a:buChar char=""/>
              <a:tabLst>
                <a:tab pos="141605" algn="l"/>
                <a:tab pos="250825" algn="l"/>
              </a:tabLst>
            </a:pPr>
            <a:r>
              <a:rPr sz="2400" b="1" spc="-10" dirty="0">
                <a:solidFill>
                  <a:srgbClr val="252525"/>
                </a:solidFill>
                <a:latin typeface="Roboto Bk"/>
                <a:cs typeface="Roboto Bk"/>
              </a:rPr>
              <a:t>	Exames </a:t>
            </a:r>
            <a:r>
              <a:rPr sz="2400" b="1" dirty="0">
                <a:solidFill>
                  <a:srgbClr val="252525"/>
                </a:solidFill>
                <a:latin typeface="Roboto Bk"/>
                <a:cs typeface="Roboto Bk"/>
              </a:rPr>
              <a:t>simples</a:t>
            </a:r>
            <a:r>
              <a:rPr sz="2400" b="1" spc="-30" dirty="0">
                <a:solidFill>
                  <a:srgbClr val="252525"/>
                </a:solidFill>
                <a:latin typeface="Roboto Bk"/>
                <a:cs typeface="Roboto Bk"/>
              </a:rPr>
              <a:t> </a:t>
            </a:r>
            <a:r>
              <a:rPr sz="2400" b="1" dirty="0">
                <a:solidFill>
                  <a:srgbClr val="252525"/>
                </a:solidFill>
                <a:latin typeface="Roboto Bk"/>
                <a:cs typeface="Roboto Bk"/>
              </a:rPr>
              <a:t>e</a:t>
            </a:r>
            <a:r>
              <a:rPr sz="2400" b="1" spc="-40" dirty="0">
                <a:solidFill>
                  <a:srgbClr val="252525"/>
                </a:solidFill>
                <a:latin typeface="Roboto Bk"/>
                <a:cs typeface="Roboto Bk"/>
              </a:rPr>
              <a:t> </a:t>
            </a:r>
            <a:r>
              <a:rPr sz="2400" b="1" spc="-25" dirty="0">
                <a:solidFill>
                  <a:srgbClr val="252525"/>
                </a:solidFill>
                <a:latin typeface="Roboto Bk"/>
                <a:cs typeface="Roboto Bk"/>
              </a:rPr>
              <a:t>de </a:t>
            </a:r>
            <a:r>
              <a:rPr sz="2400" b="1" spc="-10" dirty="0">
                <a:solidFill>
                  <a:srgbClr val="252525"/>
                </a:solidFill>
                <a:latin typeface="Roboto Bk"/>
                <a:cs typeface="Roboto Bk"/>
              </a:rPr>
              <a:t>imagem</a:t>
            </a:r>
            <a:endParaRPr sz="2400">
              <a:latin typeface="Roboto Bk"/>
              <a:cs typeface="Roboto B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99123" y="6129273"/>
            <a:ext cx="13125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marR="5080" indent="-201295">
              <a:lnSpc>
                <a:spcPct val="100000"/>
              </a:lnSpc>
              <a:spcBef>
                <a:spcPts val="100"/>
              </a:spcBef>
            </a:pPr>
            <a:r>
              <a:rPr sz="2100" b="1" spc="165" dirty="0">
                <a:solidFill>
                  <a:srgbClr val="4E1F95"/>
                </a:solidFill>
                <a:latin typeface="Verdana"/>
                <a:cs typeface="Verdana"/>
              </a:rPr>
              <a:t>Petlove </a:t>
            </a:r>
            <a:r>
              <a:rPr sz="2100" b="1" spc="145" dirty="0">
                <a:solidFill>
                  <a:srgbClr val="4E1F95"/>
                </a:solidFill>
                <a:latin typeface="Verdana"/>
                <a:cs typeface="Verdana"/>
              </a:rPr>
              <a:t>Ideal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59196" y="7031735"/>
            <a:ext cx="2192020" cy="1056640"/>
          </a:xfrm>
          <a:custGeom>
            <a:avLst/>
            <a:gdLst/>
            <a:ahLst/>
            <a:cxnLst/>
            <a:rect l="l" t="t" r="r" b="b"/>
            <a:pathLst>
              <a:path w="2192020" h="1056640">
                <a:moveTo>
                  <a:pt x="2015489" y="0"/>
                </a:moveTo>
                <a:lnTo>
                  <a:pt x="176021" y="0"/>
                </a:lnTo>
                <a:lnTo>
                  <a:pt x="129248" y="6291"/>
                </a:lnTo>
                <a:lnTo>
                  <a:pt x="87206" y="24045"/>
                </a:lnTo>
                <a:lnTo>
                  <a:pt x="51577" y="51577"/>
                </a:lnTo>
                <a:lnTo>
                  <a:pt x="24045" y="87206"/>
                </a:lnTo>
                <a:lnTo>
                  <a:pt x="6291" y="129248"/>
                </a:lnTo>
                <a:lnTo>
                  <a:pt x="0" y="176022"/>
                </a:lnTo>
                <a:lnTo>
                  <a:pt x="0" y="880110"/>
                </a:lnTo>
                <a:lnTo>
                  <a:pt x="6291" y="926883"/>
                </a:lnTo>
                <a:lnTo>
                  <a:pt x="24045" y="968925"/>
                </a:lnTo>
                <a:lnTo>
                  <a:pt x="51577" y="1004554"/>
                </a:lnTo>
                <a:lnTo>
                  <a:pt x="87206" y="1032086"/>
                </a:lnTo>
                <a:lnTo>
                  <a:pt x="129248" y="1049840"/>
                </a:lnTo>
                <a:lnTo>
                  <a:pt x="176021" y="1056132"/>
                </a:lnTo>
                <a:lnTo>
                  <a:pt x="2015489" y="1056132"/>
                </a:lnTo>
                <a:lnTo>
                  <a:pt x="2062263" y="1049840"/>
                </a:lnTo>
                <a:lnTo>
                  <a:pt x="2104305" y="1032086"/>
                </a:lnTo>
                <a:lnTo>
                  <a:pt x="2139934" y="1004554"/>
                </a:lnTo>
                <a:lnTo>
                  <a:pt x="2167466" y="968925"/>
                </a:lnTo>
                <a:lnTo>
                  <a:pt x="2185220" y="926883"/>
                </a:lnTo>
                <a:lnTo>
                  <a:pt x="2191511" y="880110"/>
                </a:lnTo>
                <a:lnTo>
                  <a:pt x="2191511" y="176022"/>
                </a:lnTo>
                <a:lnTo>
                  <a:pt x="2185220" y="129248"/>
                </a:lnTo>
                <a:lnTo>
                  <a:pt x="2167466" y="87206"/>
                </a:lnTo>
                <a:lnTo>
                  <a:pt x="2139934" y="51577"/>
                </a:lnTo>
                <a:lnTo>
                  <a:pt x="2104305" y="24045"/>
                </a:lnTo>
                <a:lnTo>
                  <a:pt x="2062263" y="6291"/>
                </a:lnTo>
                <a:lnTo>
                  <a:pt x="2015489" y="0"/>
                </a:lnTo>
                <a:close/>
              </a:path>
            </a:pathLst>
          </a:custGeom>
          <a:solidFill>
            <a:srgbClr val="F3E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930900" y="7219645"/>
            <a:ext cx="18300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E1F95"/>
                </a:solidFill>
                <a:latin typeface="Roboto"/>
                <a:cs typeface="Roboto"/>
              </a:rPr>
              <a:t>Melhor</a:t>
            </a:r>
            <a:r>
              <a:rPr sz="2400" b="1" spc="20" dirty="0">
                <a:solidFill>
                  <a:srgbClr val="4E1F95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4E1F95"/>
                </a:solidFill>
                <a:latin typeface="Roboto"/>
                <a:cs typeface="Roboto"/>
              </a:rPr>
              <a:t>custo</a:t>
            </a:r>
            <a:endParaRPr sz="24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4E1F95"/>
                </a:solidFill>
                <a:latin typeface="Roboto"/>
                <a:cs typeface="Roboto"/>
              </a:rPr>
              <a:t>benefício</a:t>
            </a:r>
            <a:endParaRPr sz="2400">
              <a:latin typeface="Roboto"/>
              <a:cs typeface="Robo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32145" y="8540572"/>
            <a:ext cx="2287905" cy="307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 indent="-24320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95833"/>
              <a:buFont typeface="Wingdings"/>
              <a:buChar char=""/>
              <a:tabLst>
                <a:tab pos="251460" algn="l"/>
              </a:tabLst>
            </a:pPr>
            <a:r>
              <a:rPr sz="2400" b="1" dirty="0">
                <a:solidFill>
                  <a:srgbClr val="252525"/>
                </a:solidFill>
                <a:latin typeface="Roboto Bk"/>
                <a:cs typeface="Roboto Bk"/>
              </a:rPr>
              <a:t>Coberturas</a:t>
            </a:r>
            <a:r>
              <a:rPr sz="2400" b="1" spc="-130" dirty="0">
                <a:solidFill>
                  <a:srgbClr val="252525"/>
                </a:solidFill>
                <a:latin typeface="Roboto Bk"/>
                <a:cs typeface="Roboto Bk"/>
              </a:rPr>
              <a:t> </a:t>
            </a:r>
            <a:r>
              <a:rPr sz="2400" b="1" spc="-25" dirty="0">
                <a:solidFill>
                  <a:srgbClr val="252525"/>
                </a:solidFill>
                <a:latin typeface="Roboto Bk"/>
                <a:cs typeface="Roboto Bk"/>
              </a:rPr>
              <a:t>do</a:t>
            </a:r>
            <a:endParaRPr sz="2400">
              <a:latin typeface="Roboto Bk"/>
              <a:cs typeface="Roboto Bk"/>
            </a:endParaRPr>
          </a:p>
          <a:p>
            <a:pPr marL="141605">
              <a:lnSpc>
                <a:spcPts val="2860"/>
              </a:lnSpc>
              <a:spcBef>
                <a:spcPts val="5"/>
              </a:spcBef>
            </a:pPr>
            <a:r>
              <a:rPr sz="2400" b="1" dirty="0">
                <a:solidFill>
                  <a:srgbClr val="252525"/>
                </a:solidFill>
                <a:latin typeface="Roboto Bk"/>
                <a:cs typeface="Roboto Bk"/>
              </a:rPr>
              <a:t>Plano</a:t>
            </a:r>
            <a:r>
              <a:rPr sz="2400" b="1" spc="-150" dirty="0">
                <a:solidFill>
                  <a:srgbClr val="252525"/>
                </a:solidFill>
                <a:latin typeface="Roboto Bk"/>
                <a:cs typeface="Roboto Bk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Roboto Bk"/>
                <a:cs typeface="Roboto Bk"/>
              </a:rPr>
              <a:t>Tranquilo</a:t>
            </a:r>
            <a:endParaRPr sz="2400">
              <a:latin typeface="Roboto Bk"/>
              <a:cs typeface="Roboto Bk"/>
            </a:endParaRPr>
          </a:p>
          <a:p>
            <a:pPr marL="12700">
              <a:lnSpc>
                <a:spcPts val="3820"/>
              </a:lnSpc>
            </a:pPr>
            <a:r>
              <a:rPr sz="3200" b="1" spc="-50" dirty="0">
                <a:solidFill>
                  <a:srgbClr val="4E1F95"/>
                </a:solidFill>
                <a:latin typeface="Roboto"/>
                <a:cs typeface="Roboto"/>
              </a:rPr>
              <a:t>+</a:t>
            </a:r>
            <a:endParaRPr sz="3200">
              <a:latin typeface="Roboto"/>
              <a:cs typeface="Roboto"/>
            </a:endParaRPr>
          </a:p>
          <a:p>
            <a:pPr marL="141605" marR="144780" indent="-133985">
              <a:lnSpc>
                <a:spcPct val="100000"/>
              </a:lnSpc>
              <a:spcBef>
                <a:spcPts val="45"/>
              </a:spcBef>
              <a:buClr>
                <a:srgbClr val="000000"/>
              </a:buClr>
              <a:buSzPct val="95833"/>
              <a:buFont typeface="Wingdings"/>
              <a:buChar char=""/>
              <a:tabLst>
                <a:tab pos="141605" algn="l"/>
                <a:tab pos="250825" algn="l"/>
              </a:tabLst>
            </a:pPr>
            <a:r>
              <a:rPr sz="2400" b="1" spc="-10" dirty="0">
                <a:solidFill>
                  <a:srgbClr val="252525"/>
                </a:solidFill>
                <a:latin typeface="Roboto Bk"/>
                <a:cs typeface="Roboto Bk"/>
              </a:rPr>
              <a:t>	Consulta</a:t>
            </a:r>
            <a:r>
              <a:rPr sz="2400" b="1" spc="-75" dirty="0">
                <a:solidFill>
                  <a:srgbClr val="252525"/>
                </a:solidFill>
                <a:latin typeface="Roboto Bk"/>
                <a:cs typeface="Roboto Bk"/>
              </a:rPr>
              <a:t> </a:t>
            </a:r>
            <a:r>
              <a:rPr sz="2400" b="1" spc="-25" dirty="0">
                <a:solidFill>
                  <a:srgbClr val="252525"/>
                </a:solidFill>
                <a:latin typeface="Roboto Bk"/>
                <a:cs typeface="Roboto Bk"/>
              </a:rPr>
              <a:t>com </a:t>
            </a:r>
            <a:r>
              <a:rPr sz="2400" b="1" spc="-10" dirty="0">
                <a:solidFill>
                  <a:srgbClr val="252525"/>
                </a:solidFill>
                <a:latin typeface="Roboto Bk"/>
                <a:cs typeface="Roboto Bk"/>
              </a:rPr>
              <a:t>especialista</a:t>
            </a:r>
            <a:endParaRPr sz="2400">
              <a:latin typeface="Roboto Bk"/>
              <a:cs typeface="Roboto Bk"/>
            </a:endParaRPr>
          </a:p>
          <a:p>
            <a:pPr marL="141605" marR="589915" indent="-133985">
              <a:lnSpc>
                <a:spcPct val="100000"/>
              </a:lnSpc>
              <a:buClr>
                <a:srgbClr val="000000"/>
              </a:buClr>
              <a:buSzPct val="95833"/>
              <a:buFont typeface="Wingdings"/>
              <a:buChar char=""/>
              <a:tabLst>
                <a:tab pos="141605" algn="l"/>
                <a:tab pos="250825" algn="l"/>
              </a:tabLst>
            </a:pPr>
            <a:r>
              <a:rPr sz="2400" b="1" spc="-10" dirty="0">
                <a:solidFill>
                  <a:srgbClr val="252525"/>
                </a:solidFill>
                <a:latin typeface="Roboto Bk"/>
                <a:cs typeface="Roboto Bk"/>
              </a:rPr>
              <a:t>	Cirurgia, </a:t>
            </a:r>
            <a:r>
              <a:rPr sz="2400" b="1" dirty="0">
                <a:solidFill>
                  <a:srgbClr val="252525"/>
                </a:solidFill>
                <a:latin typeface="Roboto Bk"/>
                <a:cs typeface="Roboto Bk"/>
              </a:rPr>
              <a:t>anestesia</a:t>
            </a:r>
            <a:r>
              <a:rPr sz="2400" b="1" spc="-114" dirty="0">
                <a:solidFill>
                  <a:srgbClr val="252525"/>
                </a:solidFill>
                <a:latin typeface="Roboto Bk"/>
                <a:cs typeface="Roboto Bk"/>
              </a:rPr>
              <a:t> </a:t>
            </a:r>
            <a:r>
              <a:rPr sz="2400" b="1" spc="-50" dirty="0">
                <a:solidFill>
                  <a:srgbClr val="252525"/>
                </a:solidFill>
                <a:latin typeface="Roboto Bk"/>
                <a:cs typeface="Roboto Bk"/>
              </a:rPr>
              <a:t>e </a:t>
            </a:r>
            <a:r>
              <a:rPr sz="2400" b="1" spc="-10" dirty="0">
                <a:solidFill>
                  <a:srgbClr val="252525"/>
                </a:solidFill>
                <a:latin typeface="Roboto Bk"/>
                <a:cs typeface="Roboto Bk"/>
              </a:rPr>
              <a:t>internação</a:t>
            </a:r>
            <a:endParaRPr sz="2400">
              <a:latin typeface="Roboto Bk"/>
              <a:cs typeface="Roboto B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656701" y="6125667"/>
            <a:ext cx="1666239" cy="672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100"/>
              </a:spcBef>
            </a:pPr>
            <a:r>
              <a:rPr sz="2100" b="1" spc="165" dirty="0">
                <a:solidFill>
                  <a:srgbClr val="4E1F95"/>
                </a:solidFill>
                <a:latin typeface="Verdana"/>
                <a:cs typeface="Verdana"/>
              </a:rPr>
              <a:t>Petlove</a:t>
            </a:r>
            <a:endParaRPr sz="2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100" b="1" spc="204" dirty="0">
                <a:solidFill>
                  <a:srgbClr val="4E1F95"/>
                </a:solidFill>
                <a:latin typeface="Verdana"/>
                <a:cs typeface="Verdana"/>
              </a:rPr>
              <a:t>Essencial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375904" y="6989064"/>
            <a:ext cx="2192020" cy="1094740"/>
          </a:xfrm>
          <a:custGeom>
            <a:avLst/>
            <a:gdLst/>
            <a:ahLst/>
            <a:cxnLst/>
            <a:rect l="l" t="t" r="r" b="b"/>
            <a:pathLst>
              <a:path w="2192020" h="1094740">
                <a:moveTo>
                  <a:pt x="2009140" y="0"/>
                </a:moveTo>
                <a:lnTo>
                  <a:pt x="182372" y="0"/>
                </a:lnTo>
                <a:lnTo>
                  <a:pt x="133893" y="6515"/>
                </a:lnTo>
                <a:lnTo>
                  <a:pt x="90329" y="24901"/>
                </a:lnTo>
                <a:lnTo>
                  <a:pt x="53419" y="53419"/>
                </a:lnTo>
                <a:lnTo>
                  <a:pt x="24901" y="90329"/>
                </a:lnTo>
                <a:lnTo>
                  <a:pt x="6515" y="133893"/>
                </a:lnTo>
                <a:lnTo>
                  <a:pt x="0" y="182371"/>
                </a:lnTo>
                <a:lnTo>
                  <a:pt x="0" y="911859"/>
                </a:lnTo>
                <a:lnTo>
                  <a:pt x="6515" y="960338"/>
                </a:lnTo>
                <a:lnTo>
                  <a:pt x="24901" y="1003902"/>
                </a:lnTo>
                <a:lnTo>
                  <a:pt x="53419" y="1040812"/>
                </a:lnTo>
                <a:lnTo>
                  <a:pt x="90329" y="1069330"/>
                </a:lnTo>
                <a:lnTo>
                  <a:pt x="133893" y="1087716"/>
                </a:lnTo>
                <a:lnTo>
                  <a:pt x="182372" y="1094231"/>
                </a:lnTo>
                <a:lnTo>
                  <a:pt x="2009140" y="1094231"/>
                </a:lnTo>
                <a:lnTo>
                  <a:pt x="2057618" y="1087716"/>
                </a:lnTo>
                <a:lnTo>
                  <a:pt x="2101182" y="1069330"/>
                </a:lnTo>
                <a:lnTo>
                  <a:pt x="2138092" y="1040812"/>
                </a:lnTo>
                <a:lnTo>
                  <a:pt x="2166610" y="1003902"/>
                </a:lnTo>
                <a:lnTo>
                  <a:pt x="2184996" y="960338"/>
                </a:lnTo>
                <a:lnTo>
                  <a:pt x="2191512" y="911859"/>
                </a:lnTo>
                <a:lnTo>
                  <a:pt x="2191512" y="182371"/>
                </a:lnTo>
                <a:lnTo>
                  <a:pt x="2184996" y="133893"/>
                </a:lnTo>
                <a:lnTo>
                  <a:pt x="2166610" y="90329"/>
                </a:lnTo>
                <a:lnTo>
                  <a:pt x="2138092" y="53419"/>
                </a:lnTo>
                <a:lnTo>
                  <a:pt x="2101182" y="24901"/>
                </a:lnTo>
                <a:lnTo>
                  <a:pt x="2057618" y="6515"/>
                </a:lnTo>
                <a:lnTo>
                  <a:pt x="2009140" y="0"/>
                </a:lnTo>
                <a:close/>
              </a:path>
            </a:pathLst>
          </a:custGeom>
          <a:solidFill>
            <a:srgbClr val="F3E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773159" y="7194041"/>
            <a:ext cx="14325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449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4E1F95"/>
                </a:solidFill>
                <a:latin typeface="Arial"/>
                <a:cs typeface="Arial"/>
              </a:rPr>
              <a:t>Mais </a:t>
            </a:r>
            <a:r>
              <a:rPr sz="2400" b="1" spc="-10" dirty="0">
                <a:solidFill>
                  <a:srgbClr val="4E1F95"/>
                </a:solidFill>
                <a:latin typeface="Arial"/>
                <a:cs typeface="Arial"/>
              </a:rPr>
              <a:t>cobertura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330945" y="8566480"/>
            <a:ext cx="219011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 indent="-24320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95833"/>
              <a:buFont typeface="Wingdings"/>
              <a:buChar char=""/>
              <a:tabLst>
                <a:tab pos="251460" algn="l"/>
              </a:tabLst>
            </a:pPr>
            <a:r>
              <a:rPr sz="2400" b="1" dirty="0">
                <a:solidFill>
                  <a:srgbClr val="252525"/>
                </a:solidFill>
                <a:latin typeface="Roboto Bk"/>
                <a:cs typeface="Roboto Bk"/>
              </a:rPr>
              <a:t>Coberturas</a:t>
            </a:r>
            <a:r>
              <a:rPr sz="2400" b="1" spc="-130" dirty="0">
                <a:solidFill>
                  <a:srgbClr val="252525"/>
                </a:solidFill>
                <a:latin typeface="Roboto Bk"/>
                <a:cs typeface="Roboto Bk"/>
              </a:rPr>
              <a:t> </a:t>
            </a:r>
            <a:r>
              <a:rPr sz="2400" b="1" spc="-25" dirty="0">
                <a:solidFill>
                  <a:srgbClr val="252525"/>
                </a:solidFill>
                <a:latin typeface="Roboto Bk"/>
                <a:cs typeface="Roboto Bk"/>
              </a:rPr>
              <a:t>do</a:t>
            </a:r>
            <a:endParaRPr sz="2400">
              <a:latin typeface="Roboto Bk"/>
              <a:cs typeface="Roboto Bk"/>
            </a:endParaRPr>
          </a:p>
          <a:p>
            <a:pPr marL="141605">
              <a:lnSpc>
                <a:spcPts val="2850"/>
              </a:lnSpc>
              <a:spcBef>
                <a:spcPts val="5"/>
              </a:spcBef>
            </a:pPr>
            <a:r>
              <a:rPr sz="2400" b="1" dirty="0">
                <a:solidFill>
                  <a:srgbClr val="252525"/>
                </a:solidFill>
                <a:latin typeface="Roboto Bk"/>
                <a:cs typeface="Roboto Bk"/>
              </a:rPr>
              <a:t>Plano</a:t>
            </a:r>
            <a:r>
              <a:rPr sz="2400" b="1" spc="-150" dirty="0">
                <a:solidFill>
                  <a:srgbClr val="252525"/>
                </a:solidFill>
                <a:latin typeface="Roboto Bk"/>
                <a:cs typeface="Roboto Bk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Roboto Bk"/>
                <a:cs typeface="Roboto Bk"/>
              </a:rPr>
              <a:t>Ideal</a:t>
            </a:r>
            <a:endParaRPr sz="2400">
              <a:latin typeface="Roboto Bk"/>
              <a:cs typeface="Roboto Bk"/>
            </a:endParaRPr>
          </a:p>
          <a:p>
            <a:pPr marL="12700">
              <a:lnSpc>
                <a:spcPts val="4290"/>
              </a:lnSpc>
            </a:pPr>
            <a:r>
              <a:rPr sz="3600" b="1" spc="-50" dirty="0">
                <a:solidFill>
                  <a:srgbClr val="4E1F95"/>
                </a:solidFill>
                <a:latin typeface="Roboto"/>
                <a:cs typeface="Roboto"/>
              </a:rPr>
              <a:t>+</a:t>
            </a:r>
            <a:endParaRPr sz="3600">
              <a:latin typeface="Roboto"/>
              <a:cs typeface="Roboto"/>
            </a:endParaRPr>
          </a:p>
          <a:p>
            <a:pPr marL="141605" marR="102235" indent="-133985">
              <a:lnSpc>
                <a:spcPct val="100000"/>
              </a:lnSpc>
              <a:spcBef>
                <a:spcPts val="60"/>
              </a:spcBef>
              <a:buClr>
                <a:srgbClr val="000000"/>
              </a:buClr>
              <a:buSzPct val="95833"/>
              <a:buFont typeface="Wingdings"/>
              <a:buChar char=""/>
              <a:tabLst>
                <a:tab pos="141605" algn="l"/>
                <a:tab pos="250825" algn="l"/>
              </a:tabLst>
            </a:pPr>
            <a:r>
              <a:rPr sz="2400" b="1" spc="-10" dirty="0">
                <a:solidFill>
                  <a:srgbClr val="252525"/>
                </a:solidFill>
                <a:latin typeface="Roboto Bk"/>
                <a:cs typeface="Roboto Bk"/>
              </a:rPr>
              <a:t>	Fisioterapia</a:t>
            </a:r>
            <a:r>
              <a:rPr sz="2400" b="1" spc="-140" dirty="0">
                <a:solidFill>
                  <a:srgbClr val="252525"/>
                </a:solidFill>
                <a:latin typeface="Roboto Bk"/>
                <a:cs typeface="Roboto Bk"/>
              </a:rPr>
              <a:t> </a:t>
            </a:r>
            <a:r>
              <a:rPr sz="2400" b="1" spc="-50" dirty="0">
                <a:solidFill>
                  <a:srgbClr val="252525"/>
                </a:solidFill>
                <a:latin typeface="Roboto Bk"/>
                <a:cs typeface="Roboto Bk"/>
              </a:rPr>
              <a:t>e </a:t>
            </a:r>
            <a:r>
              <a:rPr sz="2400" b="1" spc="-10" dirty="0">
                <a:solidFill>
                  <a:srgbClr val="252525"/>
                </a:solidFill>
                <a:latin typeface="Roboto Bk"/>
                <a:cs typeface="Roboto Bk"/>
              </a:rPr>
              <a:t>acupuntura</a:t>
            </a:r>
            <a:endParaRPr sz="2400">
              <a:latin typeface="Roboto Bk"/>
              <a:cs typeface="Roboto Bk"/>
            </a:endParaRPr>
          </a:p>
          <a:p>
            <a:pPr marL="141605" marR="549910" indent="-133985">
              <a:lnSpc>
                <a:spcPct val="100000"/>
              </a:lnSpc>
              <a:buClr>
                <a:srgbClr val="000000"/>
              </a:buClr>
              <a:buSzPct val="95833"/>
              <a:buFont typeface="Wingdings"/>
              <a:buChar char=""/>
              <a:tabLst>
                <a:tab pos="141605" algn="l"/>
                <a:tab pos="250825" algn="l"/>
              </a:tabLst>
            </a:pPr>
            <a:r>
              <a:rPr sz="2400" b="1" spc="-10" dirty="0">
                <a:solidFill>
                  <a:srgbClr val="252525"/>
                </a:solidFill>
                <a:latin typeface="Roboto Bk"/>
                <a:cs typeface="Roboto Bk"/>
              </a:rPr>
              <a:t>	Exames complexos</a:t>
            </a:r>
            <a:endParaRPr sz="2400">
              <a:latin typeface="Roboto Bk"/>
              <a:cs typeface="Roboto B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209781" y="6107048"/>
            <a:ext cx="1677035" cy="67183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180975">
              <a:lnSpc>
                <a:spcPct val="101899"/>
              </a:lnSpc>
              <a:spcBef>
                <a:spcPts val="50"/>
              </a:spcBef>
            </a:pPr>
            <a:r>
              <a:rPr sz="2100" b="1" spc="165" dirty="0">
                <a:solidFill>
                  <a:srgbClr val="4E1F95"/>
                </a:solidFill>
                <a:latin typeface="Verdana"/>
                <a:cs typeface="Verdana"/>
              </a:rPr>
              <a:t>Petlove </a:t>
            </a:r>
            <a:r>
              <a:rPr sz="2100" b="1" spc="210" dirty="0">
                <a:solidFill>
                  <a:srgbClr val="4E1F95"/>
                </a:solidFill>
                <a:latin typeface="Verdana"/>
                <a:cs typeface="Verdana"/>
              </a:rPr>
              <a:t>Completo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006328" y="7005828"/>
            <a:ext cx="2193290" cy="1079500"/>
          </a:xfrm>
          <a:custGeom>
            <a:avLst/>
            <a:gdLst/>
            <a:ahLst/>
            <a:cxnLst/>
            <a:rect l="l" t="t" r="r" b="b"/>
            <a:pathLst>
              <a:path w="2193290" h="1079500">
                <a:moveTo>
                  <a:pt x="2013204" y="0"/>
                </a:moveTo>
                <a:lnTo>
                  <a:pt x="179831" y="0"/>
                </a:lnTo>
                <a:lnTo>
                  <a:pt x="132027" y="6424"/>
                </a:lnTo>
                <a:lnTo>
                  <a:pt x="89069" y="24553"/>
                </a:lnTo>
                <a:lnTo>
                  <a:pt x="52673" y="52673"/>
                </a:lnTo>
                <a:lnTo>
                  <a:pt x="24553" y="89069"/>
                </a:lnTo>
                <a:lnTo>
                  <a:pt x="6424" y="132027"/>
                </a:lnTo>
                <a:lnTo>
                  <a:pt x="0" y="179831"/>
                </a:lnTo>
                <a:lnTo>
                  <a:pt x="0" y="899160"/>
                </a:lnTo>
                <a:lnTo>
                  <a:pt x="6424" y="946964"/>
                </a:lnTo>
                <a:lnTo>
                  <a:pt x="24553" y="989922"/>
                </a:lnTo>
                <a:lnTo>
                  <a:pt x="52673" y="1026318"/>
                </a:lnTo>
                <a:lnTo>
                  <a:pt x="89069" y="1054438"/>
                </a:lnTo>
                <a:lnTo>
                  <a:pt x="132027" y="1072567"/>
                </a:lnTo>
                <a:lnTo>
                  <a:pt x="179831" y="1078992"/>
                </a:lnTo>
                <a:lnTo>
                  <a:pt x="2013204" y="1078992"/>
                </a:lnTo>
                <a:lnTo>
                  <a:pt x="2061008" y="1072567"/>
                </a:lnTo>
                <a:lnTo>
                  <a:pt x="2103966" y="1054438"/>
                </a:lnTo>
                <a:lnTo>
                  <a:pt x="2140362" y="1026318"/>
                </a:lnTo>
                <a:lnTo>
                  <a:pt x="2168482" y="989922"/>
                </a:lnTo>
                <a:lnTo>
                  <a:pt x="2186611" y="946964"/>
                </a:lnTo>
                <a:lnTo>
                  <a:pt x="2193035" y="899160"/>
                </a:lnTo>
                <a:lnTo>
                  <a:pt x="2193035" y="179831"/>
                </a:lnTo>
                <a:lnTo>
                  <a:pt x="2186611" y="132027"/>
                </a:lnTo>
                <a:lnTo>
                  <a:pt x="2168482" y="89069"/>
                </a:lnTo>
                <a:lnTo>
                  <a:pt x="2140362" y="52673"/>
                </a:lnTo>
                <a:lnTo>
                  <a:pt x="2103966" y="24553"/>
                </a:lnTo>
                <a:lnTo>
                  <a:pt x="2061008" y="6424"/>
                </a:lnTo>
                <a:lnTo>
                  <a:pt x="2013204" y="0"/>
                </a:lnTo>
                <a:close/>
              </a:path>
            </a:pathLst>
          </a:custGeom>
          <a:solidFill>
            <a:srgbClr val="F3E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1250548" y="7250048"/>
            <a:ext cx="15855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970" marR="5080" indent="-38290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E1F95"/>
                </a:solidFill>
                <a:latin typeface="Arial"/>
                <a:cs typeface="Arial"/>
              </a:rPr>
              <a:t>Mais</a:t>
            </a:r>
            <a:r>
              <a:rPr sz="2400" b="1" spc="-20" dirty="0">
                <a:solidFill>
                  <a:srgbClr val="4E1F95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E1F95"/>
                </a:solidFill>
                <a:latin typeface="Arial"/>
                <a:cs typeface="Arial"/>
              </a:rPr>
              <a:t>limite anual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910443" y="8545144"/>
            <a:ext cx="2296160" cy="307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 indent="-24320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95833"/>
              <a:buFont typeface="Wingdings"/>
              <a:buChar char=""/>
              <a:tabLst>
                <a:tab pos="251460" algn="l"/>
              </a:tabLst>
            </a:pPr>
            <a:r>
              <a:rPr sz="2400" b="1" dirty="0">
                <a:solidFill>
                  <a:srgbClr val="252525"/>
                </a:solidFill>
                <a:latin typeface="Roboto Bk"/>
                <a:cs typeface="Roboto Bk"/>
              </a:rPr>
              <a:t>Coberturas</a:t>
            </a:r>
            <a:r>
              <a:rPr sz="2400" b="1" spc="-130" dirty="0">
                <a:solidFill>
                  <a:srgbClr val="252525"/>
                </a:solidFill>
                <a:latin typeface="Roboto Bk"/>
                <a:cs typeface="Roboto Bk"/>
              </a:rPr>
              <a:t> </a:t>
            </a:r>
            <a:r>
              <a:rPr sz="2400" b="1" spc="-25" dirty="0">
                <a:solidFill>
                  <a:srgbClr val="252525"/>
                </a:solidFill>
                <a:latin typeface="Roboto Bk"/>
                <a:cs typeface="Roboto Bk"/>
              </a:rPr>
              <a:t>do</a:t>
            </a:r>
            <a:endParaRPr sz="2400">
              <a:latin typeface="Roboto Bk"/>
              <a:cs typeface="Roboto Bk"/>
            </a:endParaRPr>
          </a:p>
          <a:p>
            <a:pPr marL="141605">
              <a:lnSpc>
                <a:spcPts val="2860"/>
              </a:lnSpc>
              <a:spcBef>
                <a:spcPts val="5"/>
              </a:spcBef>
            </a:pPr>
            <a:r>
              <a:rPr sz="2400" b="1" dirty="0">
                <a:solidFill>
                  <a:srgbClr val="252525"/>
                </a:solidFill>
                <a:latin typeface="Roboto Bk"/>
                <a:cs typeface="Roboto Bk"/>
              </a:rPr>
              <a:t>Plano</a:t>
            </a:r>
            <a:r>
              <a:rPr sz="2400" b="1" spc="-150" dirty="0">
                <a:solidFill>
                  <a:srgbClr val="252525"/>
                </a:solidFill>
                <a:latin typeface="Roboto Bk"/>
                <a:cs typeface="Roboto Bk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Roboto Bk"/>
                <a:cs typeface="Roboto Bk"/>
              </a:rPr>
              <a:t>Essencial</a:t>
            </a:r>
            <a:endParaRPr sz="2400">
              <a:latin typeface="Roboto Bk"/>
              <a:cs typeface="Roboto Bk"/>
            </a:endParaRPr>
          </a:p>
          <a:p>
            <a:pPr marL="12700">
              <a:lnSpc>
                <a:spcPts val="3820"/>
              </a:lnSpc>
            </a:pPr>
            <a:r>
              <a:rPr sz="3200" b="1" spc="-50" dirty="0">
                <a:solidFill>
                  <a:srgbClr val="4E1F95"/>
                </a:solidFill>
                <a:latin typeface="Roboto"/>
                <a:cs typeface="Roboto"/>
              </a:rPr>
              <a:t>+</a:t>
            </a:r>
            <a:endParaRPr sz="3200">
              <a:latin typeface="Roboto"/>
              <a:cs typeface="Roboto"/>
            </a:endParaRPr>
          </a:p>
          <a:p>
            <a:pPr marL="251460" indent="-243204">
              <a:lnSpc>
                <a:spcPct val="100000"/>
              </a:lnSpc>
              <a:spcBef>
                <a:spcPts val="45"/>
              </a:spcBef>
              <a:buClr>
                <a:srgbClr val="000000"/>
              </a:buClr>
              <a:buSzPct val="95833"/>
              <a:buFont typeface="Wingdings"/>
              <a:buChar char=""/>
              <a:tabLst>
                <a:tab pos="251460" algn="l"/>
              </a:tabLst>
            </a:pPr>
            <a:r>
              <a:rPr sz="2400" b="1" dirty="0">
                <a:solidFill>
                  <a:srgbClr val="252525"/>
                </a:solidFill>
                <a:latin typeface="Roboto Bk"/>
                <a:cs typeface="Roboto Bk"/>
              </a:rPr>
              <a:t>Rede</a:t>
            </a:r>
            <a:r>
              <a:rPr sz="2400" b="1" spc="-60" dirty="0">
                <a:solidFill>
                  <a:srgbClr val="252525"/>
                </a:solidFill>
                <a:latin typeface="Roboto Bk"/>
                <a:cs typeface="Roboto Bk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Roboto Bk"/>
                <a:cs typeface="Roboto Bk"/>
              </a:rPr>
              <a:t>premium</a:t>
            </a:r>
            <a:endParaRPr sz="2400">
              <a:latin typeface="Roboto Bk"/>
              <a:cs typeface="Roboto Bk"/>
            </a:endParaRPr>
          </a:p>
          <a:p>
            <a:pPr marL="141605" marR="102870" indent="-133985">
              <a:lnSpc>
                <a:spcPct val="100000"/>
              </a:lnSpc>
              <a:buClr>
                <a:srgbClr val="000000"/>
              </a:buClr>
              <a:buSzPct val="95833"/>
              <a:buFont typeface="Wingdings"/>
              <a:buChar char=""/>
              <a:tabLst>
                <a:tab pos="141605" algn="l"/>
                <a:tab pos="250825" algn="l"/>
              </a:tabLst>
            </a:pPr>
            <a:r>
              <a:rPr sz="2400" b="1" spc="-10" dirty="0">
                <a:solidFill>
                  <a:srgbClr val="252525"/>
                </a:solidFill>
                <a:latin typeface="Roboto Bk"/>
                <a:cs typeface="Roboto Bk"/>
              </a:rPr>
              <a:t>	Maior </a:t>
            </a:r>
            <a:r>
              <a:rPr sz="2400" b="1" dirty="0">
                <a:solidFill>
                  <a:srgbClr val="252525"/>
                </a:solidFill>
                <a:latin typeface="Roboto Bk"/>
                <a:cs typeface="Roboto Bk"/>
              </a:rPr>
              <a:t>quantidade</a:t>
            </a:r>
            <a:r>
              <a:rPr sz="2400" b="1" spc="-130" dirty="0">
                <a:solidFill>
                  <a:srgbClr val="252525"/>
                </a:solidFill>
                <a:latin typeface="Roboto Bk"/>
                <a:cs typeface="Roboto Bk"/>
              </a:rPr>
              <a:t> </a:t>
            </a:r>
            <a:r>
              <a:rPr sz="2400" b="1" spc="-25" dirty="0">
                <a:solidFill>
                  <a:srgbClr val="252525"/>
                </a:solidFill>
                <a:latin typeface="Roboto Bk"/>
                <a:cs typeface="Roboto Bk"/>
              </a:rPr>
              <a:t>de </a:t>
            </a:r>
            <a:r>
              <a:rPr sz="2400" b="1" spc="-10" dirty="0">
                <a:solidFill>
                  <a:srgbClr val="252525"/>
                </a:solidFill>
                <a:latin typeface="Roboto Bk"/>
                <a:cs typeface="Roboto Bk"/>
              </a:rPr>
              <a:t>procedimentos anuais</a:t>
            </a:r>
            <a:endParaRPr sz="2400">
              <a:latin typeface="Roboto Bk"/>
              <a:cs typeface="Roboto Bk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74320" y="4216908"/>
            <a:ext cx="2603500" cy="8490585"/>
            <a:chOff x="274320" y="4216908"/>
            <a:chExt cx="2603500" cy="8490585"/>
          </a:xfrm>
        </p:grpSpPr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4320" y="4216908"/>
              <a:ext cx="2602992" cy="849020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89560" y="4270248"/>
              <a:ext cx="2501265" cy="8388350"/>
            </a:xfrm>
            <a:custGeom>
              <a:avLst/>
              <a:gdLst/>
              <a:ahLst/>
              <a:cxnLst/>
              <a:rect l="l" t="t" r="r" b="b"/>
              <a:pathLst>
                <a:path w="2501265" h="8388350">
                  <a:moveTo>
                    <a:pt x="2217928" y="0"/>
                  </a:moveTo>
                  <a:lnTo>
                    <a:pt x="282994" y="0"/>
                  </a:lnTo>
                  <a:lnTo>
                    <a:pt x="237092" y="3705"/>
                  </a:lnTo>
                  <a:lnTo>
                    <a:pt x="193548" y="14431"/>
                  </a:lnTo>
                  <a:lnTo>
                    <a:pt x="152945" y="31594"/>
                  </a:lnTo>
                  <a:lnTo>
                    <a:pt x="115864" y="54612"/>
                  </a:lnTo>
                  <a:lnTo>
                    <a:pt x="82889" y="82899"/>
                  </a:lnTo>
                  <a:lnTo>
                    <a:pt x="54603" y="115872"/>
                  </a:lnTo>
                  <a:lnTo>
                    <a:pt x="31588" y="152948"/>
                  </a:lnTo>
                  <a:lnTo>
                    <a:pt x="14427" y="193543"/>
                  </a:lnTo>
                  <a:lnTo>
                    <a:pt x="3704" y="237074"/>
                  </a:lnTo>
                  <a:lnTo>
                    <a:pt x="0" y="282955"/>
                  </a:lnTo>
                  <a:lnTo>
                    <a:pt x="0" y="8105140"/>
                  </a:lnTo>
                  <a:lnTo>
                    <a:pt x="3704" y="8151031"/>
                  </a:lnTo>
                  <a:lnTo>
                    <a:pt x="14427" y="8194566"/>
                  </a:lnTo>
                  <a:lnTo>
                    <a:pt x="31588" y="8235163"/>
                  </a:lnTo>
                  <a:lnTo>
                    <a:pt x="54603" y="8272239"/>
                  </a:lnTo>
                  <a:lnTo>
                    <a:pt x="82889" y="8305211"/>
                  </a:lnTo>
                  <a:lnTo>
                    <a:pt x="115864" y="8333494"/>
                  </a:lnTo>
                  <a:lnTo>
                    <a:pt x="152945" y="8356508"/>
                  </a:lnTo>
                  <a:lnTo>
                    <a:pt x="193548" y="8373668"/>
                  </a:lnTo>
                  <a:lnTo>
                    <a:pt x="237092" y="8384391"/>
                  </a:lnTo>
                  <a:lnTo>
                    <a:pt x="282994" y="8388096"/>
                  </a:lnTo>
                  <a:lnTo>
                    <a:pt x="2217928" y="8388096"/>
                  </a:lnTo>
                  <a:lnTo>
                    <a:pt x="2263809" y="8384391"/>
                  </a:lnTo>
                  <a:lnTo>
                    <a:pt x="2307340" y="8373668"/>
                  </a:lnTo>
                  <a:lnTo>
                    <a:pt x="2347935" y="8356508"/>
                  </a:lnTo>
                  <a:lnTo>
                    <a:pt x="2385011" y="8333494"/>
                  </a:lnTo>
                  <a:lnTo>
                    <a:pt x="2417984" y="8305211"/>
                  </a:lnTo>
                  <a:lnTo>
                    <a:pt x="2446271" y="8272239"/>
                  </a:lnTo>
                  <a:lnTo>
                    <a:pt x="2469289" y="8235163"/>
                  </a:lnTo>
                  <a:lnTo>
                    <a:pt x="2486452" y="8194566"/>
                  </a:lnTo>
                  <a:lnTo>
                    <a:pt x="2497178" y="8151031"/>
                  </a:lnTo>
                  <a:lnTo>
                    <a:pt x="2500884" y="8105140"/>
                  </a:lnTo>
                  <a:lnTo>
                    <a:pt x="2500884" y="282955"/>
                  </a:lnTo>
                  <a:lnTo>
                    <a:pt x="2497178" y="237074"/>
                  </a:lnTo>
                  <a:lnTo>
                    <a:pt x="2486452" y="193543"/>
                  </a:lnTo>
                  <a:lnTo>
                    <a:pt x="2469289" y="152948"/>
                  </a:lnTo>
                  <a:lnTo>
                    <a:pt x="2446271" y="115872"/>
                  </a:lnTo>
                  <a:lnTo>
                    <a:pt x="2417984" y="82899"/>
                  </a:lnTo>
                  <a:lnTo>
                    <a:pt x="2385011" y="54612"/>
                  </a:lnTo>
                  <a:lnTo>
                    <a:pt x="2347935" y="31594"/>
                  </a:lnTo>
                  <a:lnTo>
                    <a:pt x="2307340" y="14431"/>
                  </a:lnTo>
                  <a:lnTo>
                    <a:pt x="2263809" y="3705"/>
                  </a:lnTo>
                  <a:lnTo>
                    <a:pt x="22179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31876" y="4629912"/>
              <a:ext cx="1987550" cy="1315720"/>
            </a:xfrm>
            <a:custGeom>
              <a:avLst/>
              <a:gdLst/>
              <a:ahLst/>
              <a:cxnLst/>
              <a:rect l="l" t="t" r="r" b="b"/>
              <a:pathLst>
                <a:path w="1987550" h="1315720">
                  <a:moveTo>
                    <a:pt x="993648" y="0"/>
                  </a:moveTo>
                  <a:lnTo>
                    <a:pt x="935263" y="1116"/>
                  </a:lnTo>
                  <a:lnTo>
                    <a:pt x="877767" y="4423"/>
                  </a:lnTo>
                  <a:lnTo>
                    <a:pt x="821252" y="9860"/>
                  </a:lnTo>
                  <a:lnTo>
                    <a:pt x="765812" y="17366"/>
                  </a:lnTo>
                  <a:lnTo>
                    <a:pt x="711540" y="26877"/>
                  </a:lnTo>
                  <a:lnTo>
                    <a:pt x="658530" y="38333"/>
                  </a:lnTo>
                  <a:lnTo>
                    <a:pt x="606874" y="51673"/>
                  </a:lnTo>
                  <a:lnTo>
                    <a:pt x="556665" y="66833"/>
                  </a:lnTo>
                  <a:lnTo>
                    <a:pt x="507997" y="83754"/>
                  </a:lnTo>
                  <a:lnTo>
                    <a:pt x="460963" y="102372"/>
                  </a:lnTo>
                  <a:lnTo>
                    <a:pt x="415656" y="122627"/>
                  </a:lnTo>
                  <a:lnTo>
                    <a:pt x="372170" y="144457"/>
                  </a:lnTo>
                  <a:lnTo>
                    <a:pt x="330597" y="167800"/>
                  </a:lnTo>
                  <a:lnTo>
                    <a:pt x="291031" y="192595"/>
                  </a:lnTo>
                  <a:lnTo>
                    <a:pt x="253565" y="218779"/>
                  </a:lnTo>
                  <a:lnTo>
                    <a:pt x="218292" y="246292"/>
                  </a:lnTo>
                  <a:lnTo>
                    <a:pt x="185305" y="275071"/>
                  </a:lnTo>
                  <a:lnTo>
                    <a:pt x="154698" y="305056"/>
                  </a:lnTo>
                  <a:lnTo>
                    <a:pt x="126563" y="336183"/>
                  </a:lnTo>
                  <a:lnTo>
                    <a:pt x="100994" y="368392"/>
                  </a:lnTo>
                  <a:lnTo>
                    <a:pt x="78085" y="401621"/>
                  </a:lnTo>
                  <a:lnTo>
                    <a:pt x="57927" y="435809"/>
                  </a:lnTo>
                  <a:lnTo>
                    <a:pt x="40616" y="470893"/>
                  </a:lnTo>
                  <a:lnTo>
                    <a:pt x="26242" y="506812"/>
                  </a:lnTo>
                  <a:lnTo>
                    <a:pt x="14901" y="543504"/>
                  </a:lnTo>
                  <a:lnTo>
                    <a:pt x="6684" y="580908"/>
                  </a:lnTo>
                  <a:lnTo>
                    <a:pt x="1686" y="618963"/>
                  </a:lnTo>
                  <a:lnTo>
                    <a:pt x="0" y="657606"/>
                  </a:lnTo>
                  <a:lnTo>
                    <a:pt x="1686" y="696248"/>
                  </a:lnTo>
                  <a:lnTo>
                    <a:pt x="6684" y="734303"/>
                  </a:lnTo>
                  <a:lnTo>
                    <a:pt x="14901" y="771707"/>
                  </a:lnTo>
                  <a:lnTo>
                    <a:pt x="26242" y="808399"/>
                  </a:lnTo>
                  <a:lnTo>
                    <a:pt x="40616" y="844318"/>
                  </a:lnTo>
                  <a:lnTo>
                    <a:pt x="57927" y="879402"/>
                  </a:lnTo>
                  <a:lnTo>
                    <a:pt x="78085" y="913590"/>
                  </a:lnTo>
                  <a:lnTo>
                    <a:pt x="100994" y="946819"/>
                  </a:lnTo>
                  <a:lnTo>
                    <a:pt x="126563" y="979028"/>
                  </a:lnTo>
                  <a:lnTo>
                    <a:pt x="154698" y="1010155"/>
                  </a:lnTo>
                  <a:lnTo>
                    <a:pt x="185305" y="1040140"/>
                  </a:lnTo>
                  <a:lnTo>
                    <a:pt x="218292" y="1068919"/>
                  </a:lnTo>
                  <a:lnTo>
                    <a:pt x="253565" y="1096432"/>
                  </a:lnTo>
                  <a:lnTo>
                    <a:pt x="291031" y="1122616"/>
                  </a:lnTo>
                  <a:lnTo>
                    <a:pt x="330597" y="1147411"/>
                  </a:lnTo>
                  <a:lnTo>
                    <a:pt x="372170" y="1170754"/>
                  </a:lnTo>
                  <a:lnTo>
                    <a:pt x="415656" y="1192584"/>
                  </a:lnTo>
                  <a:lnTo>
                    <a:pt x="460963" y="1212839"/>
                  </a:lnTo>
                  <a:lnTo>
                    <a:pt x="507997" y="1231457"/>
                  </a:lnTo>
                  <a:lnTo>
                    <a:pt x="556665" y="1248378"/>
                  </a:lnTo>
                  <a:lnTo>
                    <a:pt x="606874" y="1263538"/>
                  </a:lnTo>
                  <a:lnTo>
                    <a:pt x="658530" y="1276878"/>
                  </a:lnTo>
                  <a:lnTo>
                    <a:pt x="711540" y="1288334"/>
                  </a:lnTo>
                  <a:lnTo>
                    <a:pt x="765812" y="1297845"/>
                  </a:lnTo>
                  <a:lnTo>
                    <a:pt x="821252" y="1305351"/>
                  </a:lnTo>
                  <a:lnTo>
                    <a:pt x="877767" y="1310788"/>
                  </a:lnTo>
                  <a:lnTo>
                    <a:pt x="935263" y="1314095"/>
                  </a:lnTo>
                  <a:lnTo>
                    <a:pt x="993648" y="1315212"/>
                  </a:lnTo>
                  <a:lnTo>
                    <a:pt x="1052031" y="1314095"/>
                  </a:lnTo>
                  <a:lnTo>
                    <a:pt x="1109526" y="1310788"/>
                  </a:lnTo>
                  <a:lnTo>
                    <a:pt x="1166040" y="1305351"/>
                  </a:lnTo>
                  <a:lnTo>
                    <a:pt x="1221479" y="1297845"/>
                  </a:lnTo>
                  <a:lnTo>
                    <a:pt x="1275750" y="1288334"/>
                  </a:lnTo>
                  <a:lnTo>
                    <a:pt x="1328760" y="1276878"/>
                  </a:lnTo>
                  <a:lnTo>
                    <a:pt x="1380416" y="1263538"/>
                  </a:lnTo>
                  <a:lnTo>
                    <a:pt x="1430625" y="1248378"/>
                  </a:lnTo>
                  <a:lnTo>
                    <a:pt x="1479292" y="1231457"/>
                  </a:lnTo>
                  <a:lnTo>
                    <a:pt x="1526326" y="1212839"/>
                  </a:lnTo>
                  <a:lnTo>
                    <a:pt x="1571633" y="1192584"/>
                  </a:lnTo>
                  <a:lnTo>
                    <a:pt x="1615120" y="1170754"/>
                  </a:lnTo>
                  <a:lnTo>
                    <a:pt x="1656693" y="1147411"/>
                  </a:lnTo>
                  <a:lnTo>
                    <a:pt x="1696259" y="1122616"/>
                  </a:lnTo>
                  <a:lnTo>
                    <a:pt x="1733726" y="1096432"/>
                  </a:lnTo>
                  <a:lnTo>
                    <a:pt x="1768999" y="1068919"/>
                  </a:lnTo>
                  <a:lnTo>
                    <a:pt x="1801986" y="1040140"/>
                  </a:lnTo>
                  <a:lnTo>
                    <a:pt x="1832594" y="1010155"/>
                  </a:lnTo>
                  <a:lnTo>
                    <a:pt x="1860729" y="979028"/>
                  </a:lnTo>
                  <a:lnTo>
                    <a:pt x="1886298" y="946819"/>
                  </a:lnTo>
                  <a:lnTo>
                    <a:pt x="1909208" y="913590"/>
                  </a:lnTo>
                  <a:lnTo>
                    <a:pt x="1929366" y="879402"/>
                  </a:lnTo>
                  <a:lnTo>
                    <a:pt x="1946678" y="844318"/>
                  </a:lnTo>
                  <a:lnTo>
                    <a:pt x="1961052" y="808399"/>
                  </a:lnTo>
                  <a:lnTo>
                    <a:pt x="1972394" y="771707"/>
                  </a:lnTo>
                  <a:lnTo>
                    <a:pt x="1980610" y="734303"/>
                  </a:lnTo>
                  <a:lnTo>
                    <a:pt x="1985609" y="696248"/>
                  </a:lnTo>
                  <a:lnTo>
                    <a:pt x="1987296" y="657606"/>
                  </a:lnTo>
                  <a:lnTo>
                    <a:pt x="1985609" y="618963"/>
                  </a:lnTo>
                  <a:lnTo>
                    <a:pt x="1980610" y="580908"/>
                  </a:lnTo>
                  <a:lnTo>
                    <a:pt x="1972394" y="543504"/>
                  </a:lnTo>
                  <a:lnTo>
                    <a:pt x="1961052" y="506812"/>
                  </a:lnTo>
                  <a:lnTo>
                    <a:pt x="1946678" y="470893"/>
                  </a:lnTo>
                  <a:lnTo>
                    <a:pt x="1929366" y="435809"/>
                  </a:lnTo>
                  <a:lnTo>
                    <a:pt x="1909208" y="401621"/>
                  </a:lnTo>
                  <a:lnTo>
                    <a:pt x="1886298" y="368392"/>
                  </a:lnTo>
                  <a:lnTo>
                    <a:pt x="1860729" y="336183"/>
                  </a:lnTo>
                  <a:lnTo>
                    <a:pt x="1832594" y="305056"/>
                  </a:lnTo>
                  <a:lnTo>
                    <a:pt x="1801986" y="275071"/>
                  </a:lnTo>
                  <a:lnTo>
                    <a:pt x="1768999" y="246292"/>
                  </a:lnTo>
                  <a:lnTo>
                    <a:pt x="1733726" y="218779"/>
                  </a:lnTo>
                  <a:lnTo>
                    <a:pt x="1696259" y="192595"/>
                  </a:lnTo>
                  <a:lnTo>
                    <a:pt x="1656693" y="167800"/>
                  </a:lnTo>
                  <a:lnTo>
                    <a:pt x="1615120" y="144457"/>
                  </a:lnTo>
                  <a:lnTo>
                    <a:pt x="1571633" y="122627"/>
                  </a:lnTo>
                  <a:lnTo>
                    <a:pt x="1526326" y="102372"/>
                  </a:lnTo>
                  <a:lnTo>
                    <a:pt x="1479292" y="83754"/>
                  </a:lnTo>
                  <a:lnTo>
                    <a:pt x="1430625" y="66833"/>
                  </a:lnTo>
                  <a:lnTo>
                    <a:pt x="1380416" y="51673"/>
                  </a:lnTo>
                  <a:lnTo>
                    <a:pt x="1328760" y="38333"/>
                  </a:lnTo>
                  <a:lnTo>
                    <a:pt x="1275750" y="26877"/>
                  </a:lnTo>
                  <a:lnTo>
                    <a:pt x="1221479" y="17366"/>
                  </a:lnTo>
                  <a:lnTo>
                    <a:pt x="1166040" y="9860"/>
                  </a:lnTo>
                  <a:lnTo>
                    <a:pt x="1109526" y="4423"/>
                  </a:lnTo>
                  <a:lnTo>
                    <a:pt x="1052031" y="1116"/>
                  </a:lnTo>
                  <a:lnTo>
                    <a:pt x="993648" y="0"/>
                  </a:lnTo>
                  <a:close/>
                </a:path>
              </a:pathLst>
            </a:custGeom>
            <a:solidFill>
              <a:srgbClr val="F4F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29284" y="4425696"/>
              <a:ext cx="868679" cy="1664207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813917" y="6115050"/>
            <a:ext cx="1312545" cy="67183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77495" marR="5080" indent="-265430">
              <a:lnSpc>
                <a:spcPct val="101899"/>
              </a:lnSpc>
              <a:spcBef>
                <a:spcPts val="50"/>
              </a:spcBef>
            </a:pPr>
            <a:r>
              <a:rPr sz="2100" b="1" spc="165" dirty="0">
                <a:solidFill>
                  <a:srgbClr val="4E1F95"/>
                </a:solidFill>
                <a:latin typeface="Verdana"/>
                <a:cs typeface="Verdana"/>
              </a:rPr>
              <a:t>Petlove </a:t>
            </a:r>
            <a:r>
              <a:rPr sz="2100" b="1" spc="90" dirty="0">
                <a:solidFill>
                  <a:srgbClr val="4E1F95"/>
                </a:solidFill>
                <a:latin typeface="Verdana"/>
                <a:cs typeface="Verdana"/>
              </a:rPr>
              <a:t>Leve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25195" y="6992111"/>
            <a:ext cx="2193290" cy="1091565"/>
          </a:xfrm>
          <a:custGeom>
            <a:avLst/>
            <a:gdLst/>
            <a:ahLst/>
            <a:cxnLst/>
            <a:rect l="l" t="t" r="r" b="b"/>
            <a:pathLst>
              <a:path w="2193290" h="1091565">
                <a:moveTo>
                  <a:pt x="2011172" y="0"/>
                </a:moveTo>
                <a:lnTo>
                  <a:pt x="181864" y="0"/>
                </a:lnTo>
                <a:lnTo>
                  <a:pt x="133516" y="6495"/>
                </a:lnTo>
                <a:lnTo>
                  <a:pt x="90072" y="24826"/>
                </a:lnTo>
                <a:lnTo>
                  <a:pt x="53265" y="53260"/>
                </a:lnTo>
                <a:lnTo>
                  <a:pt x="24828" y="90066"/>
                </a:lnTo>
                <a:lnTo>
                  <a:pt x="6496" y="133511"/>
                </a:lnTo>
                <a:lnTo>
                  <a:pt x="0" y="181864"/>
                </a:lnTo>
                <a:lnTo>
                  <a:pt x="0" y="909320"/>
                </a:lnTo>
                <a:lnTo>
                  <a:pt x="6496" y="957672"/>
                </a:lnTo>
                <a:lnTo>
                  <a:pt x="24828" y="1001117"/>
                </a:lnTo>
                <a:lnTo>
                  <a:pt x="53265" y="1037923"/>
                </a:lnTo>
                <a:lnTo>
                  <a:pt x="90072" y="1066357"/>
                </a:lnTo>
                <a:lnTo>
                  <a:pt x="133516" y="1084688"/>
                </a:lnTo>
                <a:lnTo>
                  <a:pt x="181864" y="1091184"/>
                </a:lnTo>
                <a:lnTo>
                  <a:pt x="2011172" y="1091184"/>
                </a:lnTo>
                <a:lnTo>
                  <a:pt x="2059524" y="1084688"/>
                </a:lnTo>
                <a:lnTo>
                  <a:pt x="2102969" y="1066357"/>
                </a:lnTo>
                <a:lnTo>
                  <a:pt x="2139775" y="1037923"/>
                </a:lnTo>
                <a:lnTo>
                  <a:pt x="2168209" y="1001117"/>
                </a:lnTo>
                <a:lnTo>
                  <a:pt x="2186540" y="957672"/>
                </a:lnTo>
                <a:lnTo>
                  <a:pt x="2193036" y="909320"/>
                </a:lnTo>
                <a:lnTo>
                  <a:pt x="2193036" y="181864"/>
                </a:lnTo>
                <a:lnTo>
                  <a:pt x="2186540" y="133511"/>
                </a:lnTo>
                <a:lnTo>
                  <a:pt x="2168209" y="90066"/>
                </a:lnTo>
                <a:lnTo>
                  <a:pt x="2139775" y="53260"/>
                </a:lnTo>
                <a:lnTo>
                  <a:pt x="2102969" y="24826"/>
                </a:lnTo>
                <a:lnTo>
                  <a:pt x="2059524" y="6495"/>
                </a:lnTo>
                <a:lnTo>
                  <a:pt x="2011172" y="0"/>
                </a:lnTo>
                <a:close/>
              </a:path>
            </a:pathLst>
          </a:custGeom>
          <a:solidFill>
            <a:srgbClr val="F3E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28878" y="7226554"/>
            <a:ext cx="15665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190" marR="5080" indent="-36512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E1F95"/>
                </a:solidFill>
                <a:latin typeface="Arial"/>
                <a:cs typeface="Arial"/>
              </a:rPr>
              <a:t>O</a:t>
            </a:r>
            <a:r>
              <a:rPr sz="2400" b="1" spc="-40" dirty="0">
                <a:solidFill>
                  <a:srgbClr val="4E1F9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E1F95"/>
                </a:solidFill>
                <a:latin typeface="Arial"/>
                <a:cs typeface="Arial"/>
              </a:rPr>
              <a:t>mais</a:t>
            </a:r>
            <a:r>
              <a:rPr sz="2400" b="1" spc="-25" dirty="0">
                <a:solidFill>
                  <a:srgbClr val="4E1F95"/>
                </a:solidFill>
                <a:latin typeface="Arial"/>
                <a:cs typeface="Arial"/>
              </a:rPr>
              <a:t> em </a:t>
            </a:r>
            <a:r>
              <a:rPr sz="2400" b="1" spc="-10" dirty="0">
                <a:solidFill>
                  <a:srgbClr val="4E1F95"/>
                </a:solidFill>
                <a:latin typeface="Arial"/>
                <a:cs typeface="Arial"/>
              </a:rPr>
              <a:t>conta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42671" y="8575675"/>
            <a:ext cx="1858010" cy="2738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 marR="46990" indent="-13398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95833"/>
              <a:buFont typeface="Wingdings"/>
              <a:buChar char=""/>
              <a:tabLst>
                <a:tab pos="141605" algn="l"/>
                <a:tab pos="250825" algn="l"/>
              </a:tabLst>
            </a:pPr>
            <a:r>
              <a:rPr sz="2400" b="1" spc="-10" dirty="0">
                <a:solidFill>
                  <a:srgbClr val="252525"/>
                </a:solidFill>
                <a:latin typeface="Roboto Bk"/>
                <a:cs typeface="Roboto Bk"/>
              </a:rPr>
              <a:t>	Consultas </a:t>
            </a:r>
            <a:r>
              <a:rPr sz="2400" b="1" spc="-15" dirty="0">
                <a:solidFill>
                  <a:srgbClr val="252525"/>
                </a:solidFill>
                <a:latin typeface="Roboto Bk"/>
                <a:cs typeface="Roboto Bk"/>
              </a:rPr>
              <a:t>generalistas</a:t>
            </a:r>
            <a:endParaRPr sz="2400">
              <a:latin typeface="Roboto Bk"/>
              <a:cs typeface="Roboto Bk"/>
            </a:endParaRPr>
          </a:p>
          <a:p>
            <a:pPr marL="141605" marR="511809" indent="-13398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95833"/>
              <a:buFont typeface="Wingdings"/>
              <a:buChar char=""/>
              <a:tabLst>
                <a:tab pos="141605" algn="l"/>
                <a:tab pos="250825" algn="l"/>
              </a:tabLst>
            </a:pPr>
            <a:r>
              <a:rPr sz="2400" b="1" spc="-10" dirty="0">
                <a:solidFill>
                  <a:srgbClr val="252525"/>
                </a:solidFill>
                <a:latin typeface="Roboto Bk"/>
                <a:cs typeface="Roboto Bk"/>
              </a:rPr>
              <a:t>	Vacinas simples</a:t>
            </a:r>
            <a:endParaRPr sz="2400">
              <a:latin typeface="Roboto Bk"/>
              <a:cs typeface="Roboto Bk"/>
            </a:endParaRPr>
          </a:p>
          <a:p>
            <a:pPr marL="141605" marR="5080" indent="-13398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95833"/>
              <a:buFont typeface="Wingdings"/>
              <a:buChar char=""/>
              <a:tabLst>
                <a:tab pos="141605" algn="l"/>
                <a:tab pos="250825" algn="l"/>
              </a:tabLst>
            </a:pPr>
            <a:r>
              <a:rPr sz="2400" b="1" spc="-10" dirty="0">
                <a:solidFill>
                  <a:srgbClr val="252525"/>
                </a:solidFill>
                <a:latin typeface="Roboto Bk"/>
                <a:cs typeface="Roboto Bk"/>
              </a:rPr>
              <a:t>	Exames </a:t>
            </a:r>
            <a:r>
              <a:rPr sz="2400" b="1" spc="-30" dirty="0">
                <a:solidFill>
                  <a:srgbClr val="252525"/>
                </a:solidFill>
                <a:latin typeface="Roboto Bk"/>
                <a:cs typeface="Roboto Bk"/>
              </a:rPr>
              <a:t>laboratoriais </a:t>
            </a:r>
            <a:r>
              <a:rPr sz="2400" b="1" spc="-10" dirty="0">
                <a:solidFill>
                  <a:srgbClr val="252525"/>
                </a:solidFill>
                <a:latin typeface="Roboto Bk"/>
                <a:cs typeface="Roboto Bk"/>
              </a:rPr>
              <a:t>básicos</a:t>
            </a:r>
            <a:endParaRPr sz="2400">
              <a:latin typeface="Roboto Bk"/>
              <a:cs typeface="Roboto Bk"/>
            </a:endParaRPr>
          </a:p>
        </p:txBody>
      </p:sp>
      <p:pic>
        <p:nvPicPr>
          <p:cNvPr id="51" name="object 5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439911" y="306324"/>
            <a:ext cx="5161788" cy="1731263"/>
          </a:xfrm>
          <a:prstGeom prst="rect">
            <a:avLst/>
          </a:prstGeom>
        </p:spPr>
      </p:pic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525881" y="840485"/>
            <a:ext cx="471297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905" dirty="0">
                <a:solidFill>
                  <a:srgbClr val="49A970"/>
                </a:solidFill>
              </a:rPr>
              <a:t>Plano</a:t>
            </a:r>
            <a:r>
              <a:rPr sz="6000" spc="-585" dirty="0">
                <a:solidFill>
                  <a:srgbClr val="49A970"/>
                </a:solidFill>
              </a:rPr>
              <a:t> </a:t>
            </a:r>
            <a:r>
              <a:rPr sz="6000" spc="425" dirty="0">
                <a:solidFill>
                  <a:srgbClr val="49A970"/>
                </a:solidFill>
              </a:rPr>
              <a:t>de</a:t>
            </a:r>
            <a:endParaRPr sz="6000"/>
          </a:p>
          <a:p>
            <a:pPr marL="12700">
              <a:lnSpc>
                <a:spcPct val="100000"/>
              </a:lnSpc>
            </a:pPr>
            <a:r>
              <a:rPr sz="6000" spc="600" dirty="0">
                <a:solidFill>
                  <a:srgbClr val="49A970"/>
                </a:solidFill>
              </a:rPr>
              <a:t>saúde</a:t>
            </a:r>
            <a:r>
              <a:rPr sz="6000" spc="-585" dirty="0">
                <a:solidFill>
                  <a:srgbClr val="49A970"/>
                </a:solidFill>
              </a:rPr>
              <a:t> </a:t>
            </a:r>
            <a:r>
              <a:rPr sz="6000" spc="405" dirty="0">
                <a:solidFill>
                  <a:srgbClr val="49A970"/>
                </a:solidFill>
              </a:rPr>
              <a:t>pet</a:t>
            </a:r>
            <a:endParaRPr sz="6000"/>
          </a:p>
        </p:txBody>
      </p:sp>
      <p:sp>
        <p:nvSpPr>
          <p:cNvPr id="53" name="object 53"/>
          <p:cNvSpPr txBox="1"/>
          <p:nvPr/>
        </p:nvSpPr>
        <p:spPr>
          <a:xfrm>
            <a:off x="399694" y="2987420"/>
            <a:ext cx="114084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Roboto"/>
                <a:cs typeface="Roboto"/>
              </a:rPr>
              <a:t>Todos</a:t>
            </a:r>
            <a:r>
              <a:rPr sz="2800" b="1" spc="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FFFFFF"/>
                </a:solidFill>
                <a:latin typeface="Roboto"/>
                <a:cs typeface="Roboto"/>
              </a:rPr>
              <a:t>os</a:t>
            </a:r>
            <a:r>
              <a:rPr sz="28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FFFFFF"/>
                </a:solidFill>
                <a:latin typeface="Roboto"/>
                <a:cs typeface="Roboto"/>
              </a:rPr>
              <a:t>planos</a:t>
            </a:r>
            <a:r>
              <a:rPr sz="28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FFFFFF"/>
                </a:solidFill>
                <a:latin typeface="Roboto"/>
                <a:cs typeface="Roboto"/>
              </a:rPr>
              <a:t>possuem</a:t>
            </a:r>
            <a:r>
              <a:rPr sz="28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FFFFFF"/>
                </a:solidFill>
                <a:latin typeface="Roboto"/>
                <a:cs typeface="Roboto"/>
              </a:rPr>
              <a:t>microchipagem</a:t>
            </a:r>
            <a:r>
              <a:rPr sz="280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FFFFFF"/>
                </a:solidFill>
                <a:latin typeface="Roboto"/>
                <a:cs typeface="Roboto"/>
              </a:rPr>
              <a:t>grátis,</a:t>
            </a:r>
            <a:r>
              <a:rPr sz="280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FFFFFF"/>
                </a:solidFill>
                <a:latin typeface="Roboto"/>
                <a:cs typeface="Roboto"/>
              </a:rPr>
              <a:t>frete</a:t>
            </a:r>
            <a:r>
              <a:rPr sz="28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FFFFFF"/>
                </a:solidFill>
                <a:latin typeface="Roboto"/>
                <a:cs typeface="Roboto"/>
              </a:rPr>
              <a:t>grátis</a:t>
            </a:r>
            <a:r>
              <a:rPr sz="280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FFFFFF"/>
                </a:solidFill>
                <a:latin typeface="Roboto"/>
                <a:cs typeface="Roboto"/>
              </a:rPr>
              <a:t>no</a:t>
            </a:r>
            <a:r>
              <a:rPr sz="28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FFFFFF"/>
                </a:solidFill>
                <a:latin typeface="Roboto"/>
                <a:cs typeface="Roboto"/>
              </a:rPr>
              <a:t>site</a:t>
            </a:r>
            <a:r>
              <a:rPr sz="28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Roboto"/>
                <a:cs typeface="Roboto"/>
              </a:rPr>
              <a:t>da </a:t>
            </a:r>
            <a:r>
              <a:rPr sz="2800" b="1" dirty="0">
                <a:solidFill>
                  <a:srgbClr val="FFFFFF"/>
                </a:solidFill>
                <a:latin typeface="Roboto"/>
                <a:cs typeface="Roboto"/>
              </a:rPr>
              <a:t>Petlove</a:t>
            </a:r>
            <a:r>
              <a:rPr sz="2800" b="1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sz="2800" b="1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Roboto"/>
                <a:cs typeface="Roboto"/>
              </a:rPr>
              <a:t>coparticipação.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82930" y="13020853"/>
            <a:ext cx="129381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17845" algn="l"/>
              </a:tabLst>
            </a:pPr>
            <a:r>
              <a:rPr sz="2000" b="1" spc="-10" dirty="0">
                <a:solidFill>
                  <a:srgbClr val="FFFFFF"/>
                </a:solidFill>
                <a:latin typeface="Roboto Bk"/>
                <a:cs typeface="Roboto Bk"/>
              </a:rPr>
              <a:t>Consulte</a:t>
            </a:r>
            <a:r>
              <a:rPr sz="2000" b="1" spc="-5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Roboto Bk"/>
                <a:cs typeface="Roboto Bk"/>
              </a:rPr>
              <a:t>disponibilidade</a:t>
            </a:r>
            <a:r>
              <a:rPr sz="2000" b="1" spc="-4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2000" b="1" dirty="0">
                <a:solidFill>
                  <a:srgbClr val="FFFFFF"/>
                </a:solidFill>
                <a:latin typeface="Roboto Bk"/>
                <a:cs typeface="Roboto Bk"/>
              </a:rPr>
              <a:t>por</a:t>
            </a:r>
            <a:r>
              <a:rPr sz="2000" b="1" spc="-3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2000" b="1" dirty="0">
                <a:solidFill>
                  <a:srgbClr val="FFFFFF"/>
                </a:solidFill>
                <a:latin typeface="Roboto Bk"/>
                <a:cs typeface="Roboto Bk"/>
              </a:rPr>
              <a:t>região</a:t>
            </a:r>
            <a:r>
              <a:rPr sz="2000" b="1" spc="-4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2000" b="1" dirty="0">
                <a:solidFill>
                  <a:srgbClr val="FFFFFF"/>
                </a:solidFill>
                <a:latin typeface="Roboto Bk"/>
                <a:cs typeface="Roboto Bk"/>
              </a:rPr>
              <a:t>e</a:t>
            </a:r>
            <a:r>
              <a:rPr sz="2000" b="1" spc="-2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Roboto Bk"/>
                <a:cs typeface="Roboto Bk"/>
              </a:rPr>
              <a:t>condições.</a:t>
            </a:r>
            <a:r>
              <a:rPr sz="2000" b="1" dirty="0">
                <a:solidFill>
                  <a:srgbClr val="FFFFFF"/>
                </a:solidFill>
                <a:latin typeface="Roboto Bk"/>
                <a:cs typeface="Roboto Bk"/>
              </a:rPr>
              <a:t>	</a:t>
            </a:r>
            <a:r>
              <a:rPr sz="2000" b="1" spc="-10" dirty="0">
                <a:solidFill>
                  <a:srgbClr val="FFFFFF"/>
                </a:solidFill>
                <a:latin typeface="Roboto Bk"/>
                <a:cs typeface="Roboto Bk"/>
              </a:rPr>
              <a:t>Consulte</a:t>
            </a:r>
            <a:r>
              <a:rPr sz="2000" b="1" spc="-4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Roboto Bk"/>
                <a:cs typeface="Roboto Bk"/>
              </a:rPr>
              <a:t>coparticipação</a:t>
            </a:r>
            <a:r>
              <a:rPr sz="2000" b="1" spc="-5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2000" b="1" dirty="0">
                <a:solidFill>
                  <a:srgbClr val="FFFFFF"/>
                </a:solidFill>
                <a:latin typeface="Roboto Bk"/>
                <a:cs typeface="Roboto Bk"/>
              </a:rPr>
              <a:t>e</a:t>
            </a:r>
            <a:r>
              <a:rPr sz="2000" b="1" spc="-2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2000" b="1" dirty="0">
                <a:solidFill>
                  <a:srgbClr val="FFFFFF"/>
                </a:solidFill>
                <a:latin typeface="Roboto Bk"/>
                <a:cs typeface="Roboto Bk"/>
              </a:rPr>
              <a:t>carência</a:t>
            </a:r>
            <a:r>
              <a:rPr sz="2000" b="1" spc="-1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2000" b="1" dirty="0">
                <a:solidFill>
                  <a:srgbClr val="FFFFFF"/>
                </a:solidFill>
                <a:latin typeface="Roboto Bk"/>
                <a:cs typeface="Roboto Bk"/>
              </a:rPr>
              <a:t>dos</a:t>
            </a:r>
            <a:r>
              <a:rPr sz="2000" b="1" spc="-2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2000" b="1" dirty="0">
                <a:solidFill>
                  <a:srgbClr val="FFFFFF"/>
                </a:solidFill>
                <a:latin typeface="Roboto Bk"/>
                <a:cs typeface="Roboto Bk"/>
              </a:rPr>
              <a:t>planos</a:t>
            </a:r>
            <a:r>
              <a:rPr sz="2000" b="1" spc="-4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2000" b="1" dirty="0">
                <a:solidFill>
                  <a:srgbClr val="FFFFFF"/>
                </a:solidFill>
                <a:latin typeface="Roboto Bk"/>
                <a:cs typeface="Roboto Bk"/>
              </a:rPr>
              <a:t>e</a:t>
            </a:r>
            <a:r>
              <a:rPr sz="2000" b="1" spc="-1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Roboto Bk"/>
                <a:cs typeface="Roboto Bk"/>
              </a:rPr>
              <a:t>procedimentos.</a:t>
            </a:r>
            <a:endParaRPr sz="2000">
              <a:latin typeface="Roboto Bk"/>
              <a:cs typeface="Roboto B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13716000" cy="13716000"/>
          </a:xfrm>
          <a:custGeom>
            <a:avLst/>
            <a:gdLst/>
            <a:ahLst/>
            <a:cxnLst/>
            <a:rect l="l" t="t" r="r" b="b"/>
            <a:pathLst>
              <a:path w="13716000" h="13716000">
                <a:moveTo>
                  <a:pt x="13716000" y="0"/>
                </a:moveTo>
                <a:lnTo>
                  <a:pt x="0" y="0"/>
                </a:lnTo>
                <a:lnTo>
                  <a:pt x="0" y="13716000"/>
                </a:lnTo>
                <a:lnTo>
                  <a:pt x="13716000" y="13716000"/>
                </a:lnTo>
                <a:lnTo>
                  <a:pt x="13716000" y="0"/>
                </a:lnTo>
                <a:close/>
              </a:path>
            </a:pathLst>
          </a:custGeom>
          <a:solidFill>
            <a:srgbClr val="48A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7476" y="12976961"/>
            <a:ext cx="57702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Solicite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ao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seu</a:t>
            </a:r>
            <a:r>
              <a:rPr sz="1600" b="1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consultor</a:t>
            </a:r>
            <a:r>
              <a:rPr sz="1600" b="1" spc="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as</a:t>
            </a:r>
            <a:r>
              <a:rPr sz="160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tabelas,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como</a:t>
            </a:r>
            <a:r>
              <a:rPr sz="1600" b="1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1600" b="1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coparticipação.</a:t>
            </a:r>
            <a:endParaRPr sz="1600">
              <a:latin typeface="Roboto"/>
              <a:cs typeface="Robo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608" y="2235707"/>
            <a:ext cx="10994898" cy="149885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37843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100"/>
              </a:spcBef>
            </a:pPr>
            <a:r>
              <a:rPr spc="560" dirty="0">
                <a:solidFill>
                  <a:srgbClr val="FFFFFF"/>
                </a:solidFill>
              </a:rPr>
              <a:t>Coberturas</a:t>
            </a:r>
            <a:r>
              <a:rPr spc="-509" dirty="0">
                <a:solidFill>
                  <a:srgbClr val="FFFFFF"/>
                </a:solidFill>
              </a:rPr>
              <a:t> </a:t>
            </a:r>
            <a:r>
              <a:rPr spc="-80" dirty="0">
                <a:solidFill>
                  <a:srgbClr val="FFFFFF"/>
                </a:solidFill>
              </a:rPr>
              <a:t>e</a:t>
            </a:r>
            <a:r>
              <a:rPr spc="-500" dirty="0">
                <a:solidFill>
                  <a:srgbClr val="FFFFFF"/>
                </a:solidFill>
              </a:rPr>
              <a:t> </a:t>
            </a:r>
            <a:r>
              <a:rPr spc="505" dirty="0">
                <a:solidFill>
                  <a:srgbClr val="FFFFFF"/>
                </a:solidFill>
              </a:rPr>
              <a:t>Carências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6790" y="3726560"/>
            <a:ext cx="11004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Roboto"/>
                <a:cs typeface="Roboto"/>
              </a:rPr>
              <a:t>Coberturas,</a:t>
            </a:r>
            <a:r>
              <a:rPr sz="240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Roboto"/>
                <a:cs typeface="Roboto"/>
              </a:rPr>
              <a:t>carências</a:t>
            </a:r>
            <a:r>
              <a:rPr sz="2400" b="1" spc="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Roboto"/>
                <a:cs typeface="Roboto"/>
              </a:rPr>
              <a:t>valores</a:t>
            </a:r>
            <a:r>
              <a:rPr sz="240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Roboto"/>
                <a:cs typeface="Roboto"/>
              </a:rPr>
              <a:t>variam</a:t>
            </a:r>
            <a:r>
              <a:rPr sz="240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24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Roboto"/>
                <a:cs typeface="Roboto"/>
              </a:rPr>
              <a:t>acordo com</a:t>
            </a:r>
            <a:r>
              <a:rPr sz="24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sz="24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Roboto"/>
                <a:cs typeface="Roboto"/>
              </a:rPr>
              <a:t>região,</a:t>
            </a:r>
            <a:r>
              <a:rPr sz="2400" b="1" spc="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Roboto"/>
                <a:cs typeface="Roboto"/>
              </a:rPr>
              <a:t>plano. </a:t>
            </a:r>
            <a:r>
              <a:rPr sz="2400" b="1" spc="-10" dirty="0">
                <a:solidFill>
                  <a:srgbClr val="FFFFFF"/>
                </a:solidFill>
                <a:latin typeface="Roboto"/>
                <a:cs typeface="Roboto"/>
              </a:rPr>
              <a:t>Exemplo:</a:t>
            </a:r>
            <a:endParaRPr sz="2400">
              <a:latin typeface="Roboto"/>
              <a:cs typeface="Roboto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39911" y="306324"/>
            <a:ext cx="5161788" cy="173126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757541" y="12197588"/>
            <a:ext cx="5335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5" dirty="0">
                <a:solidFill>
                  <a:srgbClr val="4E1F95"/>
                </a:solidFill>
                <a:latin typeface="Verdana"/>
                <a:cs typeface="Verdana"/>
              </a:rPr>
              <a:t>Todos</a:t>
            </a:r>
            <a:r>
              <a:rPr sz="1600" b="1" spc="-155" dirty="0">
                <a:solidFill>
                  <a:srgbClr val="4E1F95"/>
                </a:solidFill>
                <a:latin typeface="Verdana"/>
                <a:cs typeface="Verdana"/>
              </a:rPr>
              <a:t> </a:t>
            </a:r>
            <a:r>
              <a:rPr sz="1600" b="1" spc="75" dirty="0">
                <a:solidFill>
                  <a:srgbClr val="4E1F95"/>
                </a:solidFill>
                <a:latin typeface="Verdana"/>
                <a:cs typeface="Verdana"/>
              </a:rPr>
              <a:t>os</a:t>
            </a:r>
            <a:r>
              <a:rPr sz="1600" b="1" spc="-145" dirty="0">
                <a:solidFill>
                  <a:srgbClr val="4E1F95"/>
                </a:solidFill>
                <a:latin typeface="Verdana"/>
                <a:cs typeface="Verdana"/>
              </a:rPr>
              <a:t> </a:t>
            </a:r>
            <a:r>
              <a:rPr sz="1600" b="1" spc="180" dirty="0">
                <a:solidFill>
                  <a:srgbClr val="4E1F95"/>
                </a:solidFill>
                <a:latin typeface="Verdana"/>
                <a:cs typeface="Verdana"/>
              </a:rPr>
              <a:t>planos</a:t>
            </a:r>
            <a:r>
              <a:rPr sz="1600" b="1" spc="-130" dirty="0">
                <a:solidFill>
                  <a:srgbClr val="4E1F95"/>
                </a:solidFill>
                <a:latin typeface="Verdana"/>
                <a:cs typeface="Verdana"/>
              </a:rPr>
              <a:t> </a:t>
            </a:r>
            <a:r>
              <a:rPr sz="1600" b="1" spc="170" dirty="0">
                <a:solidFill>
                  <a:srgbClr val="4E1F95"/>
                </a:solidFill>
                <a:latin typeface="Verdana"/>
                <a:cs typeface="Verdana"/>
              </a:rPr>
              <a:t>possuem</a:t>
            </a:r>
            <a:r>
              <a:rPr sz="1600" b="1" spc="-120" dirty="0">
                <a:solidFill>
                  <a:srgbClr val="4E1F95"/>
                </a:solidFill>
                <a:latin typeface="Verdana"/>
                <a:cs typeface="Verdana"/>
              </a:rPr>
              <a:t> </a:t>
            </a:r>
            <a:r>
              <a:rPr sz="1600" b="1" spc="145" dirty="0">
                <a:solidFill>
                  <a:srgbClr val="4E1F95"/>
                </a:solidFill>
                <a:latin typeface="Verdana"/>
                <a:cs typeface="Verdana"/>
              </a:rPr>
              <a:t>coparticipação</a:t>
            </a:r>
            <a:endParaRPr sz="1600">
              <a:latin typeface="Verdana"/>
              <a:cs typeface="Verdana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13638" y="4634610"/>
          <a:ext cx="12752705" cy="74561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9085"/>
                <a:gridCol w="1210310"/>
                <a:gridCol w="1450340"/>
                <a:gridCol w="1450340"/>
                <a:gridCol w="1450340"/>
                <a:gridCol w="1450340"/>
                <a:gridCol w="1631950"/>
              </a:tblGrid>
              <a:tr h="522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600" b="1" spc="150" dirty="0">
                          <a:solidFill>
                            <a:srgbClr val="EDEDED"/>
                          </a:solidFill>
                          <a:latin typeface="Verdana"/>
                          <a:cs typeface="Verdana"/>
                        </a:rPr>
                        <a:t>Coberturas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18110" marB="0"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89"/>
                        </a:lnSpc>
                      </a:pPr>
                      <a:r>
                        <a:rPr sz="1600" b="1" spc="1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Petlove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Leve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89"/>
                        </a:lnSpc>
                      </a:pPr>
                      <a:r>
                        <a:rPr sz="1600" b="1" spc="125" dirty="0">
                          <a:solidFill>
                            <a:srgbClr val="EDEDED"/>
                          </a:solidFill>
                          <a:latin typeface="Verdana"/>
                          <a:cs typeface="Verdana"/>
                        </a:rPr>
                        <a:t>Petlove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b="1" spc="235" dirty="0">
                          <a:solidFill>
                            <a:srgbClr val="EDEDED"/>
                          </a:solidFill>
                          <a:latin typeface="Verdana"/>
                          <a:cs typeface="Verdana"/>
                        </a:rPr>
                        <a:t>Tranquilo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ts val="1889"/>
                        </a:lnSpc>
                      </a:pPr>
                      <a:r>
                        <a:rPr sz="1600" b="1" spc="125" dirty="0">
                          <a:solidFill>
                            <a:srgbClr val="EDEDED"/>
                          </a:solidFill>
                          <a:latin typeface="Verdana"/>
                          <a:cs typeface="Verdana"/>
                        </a:rPr>
                        <a:t>Petlove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38925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b="1" spc="95" dirty="0">
                          <a:solidFill>
                            <a:srgbClr val="EDEDED"/>
                          </a:solidFill>
                          <a:latin typeface="Verdana"/>
                          <a:cs typeface="Verdana"/>
                        </a:rPr>
                        <a:t>Ideal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ts val="1889"/>
                        </a:lnSpc>
                      </a:pPr>
                      <a:r>
                        <a:rPr sz="1600" b="1" spc="125" dirty="0">
                          <a:solidFill>
                            <a:srgbClr val="EDEDED"/>
                          </a:solidFill>
                          <a:latin typeface="Verdana"/>
                          <a:cs typeface="Verdana"/>
                        </a:rPr>
                        <a:t>Petlove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b="1" spc="150" dirty="0">
                          <a:solidFill>
                            <a:srgbClr val="EDEDED"/>
                          </a:solidFill>
                          <a:latin typeface="Verdana"/>
                          <a:cs typeface="Verdana"/>
                        </a:rPr>
                        <a:t>Essencial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ts val="1889"/>
                        </a:lnSpc>
                      </a:pPr>
                      <a:r>
                        <a:rPr sz="1600" b="1" spc="125" dirty="0">
                          <a:solidFill>
                            <a:srgbClr val="EDEDED"/>
                          </a:solidFill>
                          <a:latin typeface="Verdana"/>
                          <a:cs typeface="Verdana"/>
                        </a:rPr>
                        <a:t>Petlove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b="1" spc="150" dirty="0">
                          <a:solidFill>
                            <a:srgbClr val="EDEDED"/>
                          </a:solidFill>
                          <a:latin typeface="Verdana"/>
                          <a:cs typeface="Verdana"/>
                        </a:rPr>
                        <a:t>Completo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600" b="1" spc="1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Carência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18110" marB="0">
                    <a:solidFill>
                      <a:srgbClr val="6F2F9F"/>
                    </a:solidFill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marL="38100">
                        <a:lnSpc>
                          <a:spcPts val="1920"/>
                        </a:lnSpc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Consulta</a:t>
                      </a: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Generalista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12700">
                      <a:solidFill>
                        <a:srgbClr val="BEBEBE"/>
                      </a:solidFill>
                      <a:prstDash val="solid"/>
                    </a:lnR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92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92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92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92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920"/>
                        </a:lnSpc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45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6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d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marL="38100">
                        <a:lnSpc>
                          <a:spcPts val="1920"/>
                        </a:lnSpc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Consulta</a:t>
                      </a:r>
                      <a:r>
                        <a:rPr sz="1600" b="1" spc="-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Pet</a:t>
                      </a: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Home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92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92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92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92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920"/>
                        </a:lnSpc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45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6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d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marL="38100">
                        <a:lnSpc>
                          <a:spcPts val="1920"/>
                        </a:lnSpc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Vacina</a:t>
                      </a:r>
                      <a:r>
                        <a:rPr sz="1600" b="1" spc="-3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(Polivalente,</a:t>
                      </a:r>
                      <a:r>
                        <a:rPr sz="1600" b="1" spc="-4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Antirrábica)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92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92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92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92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920"/>
                        </a:lnSpc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45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6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d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Vacina</a:t>
                      </a:r>
                      <a:r>
                        <a:rPr sz="1600" b="1" spc="2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Bordertella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45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6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d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489584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Exames</a:t>
                      </a:r>
                      <a:r>
                        <a:rPr sz="1600" b="1" spc="-5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laboratoriais</a:t>
                      </a: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simples</a:t>
                      </a:r>
                      <a:endParaRPr sz="1600">
                        <a:latin typeface="Roboto"/>
                        <a:cs typeface="Roboto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(Hemograma,</a:t>
                      </a:r>
                      <a:r>
                        <a:rPr sz="1400" b="1" spc="-3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4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Bioquímicos</a:t>
                      </a:r>
                      <a:r>
                        <a:rPr sz="14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4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e</a:t>
                      </a:r>
                      <a:r>
                        <a:rPr sz="1400" b="1" spc="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outros)</a:t>
                      </a:r>
                      <a:endParaRPr sz="1400">
                        <a:latin typeface="Roboto"/>
                        <a:cs typeface="Roboto"/>
                      </a:endParaRPr>
                    </a:p>
                  </a:txBody>
                  <a:tcPr marL="0" marR="0" marT="7620" marB="0"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45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6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d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489584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Exames</a:t>
                      </a:r>
                      <a:r>
                        <a:rPr sz="1600" b="1" spc="-5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laboratoriais</a:t>
                      </a: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complexos</a:t>
                      </a:r>
                      <a:endParaRPr sz="1600">
                        <a:latin typeface="Roboto"/>
                        <a:cs typeface="Roboto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(Hormonais,</a:t>
                      </a:r>
                      <a:r>
                        <a:rPr sz="1400" b="1" spc="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histopatológicos,</a:t>
                      </a:r>
                      <a:r>
                        <a:rPr sz="1400" b="1" spc="1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imunológicos,</a:t>
                      </a:r>
                      <a:r>
                        <a:rPr sz="1400" b="1" spc="3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etc.)</a:t>
                      </a:r>
                      <a:endParaRPr sz="1400">
                        <a:latin typeface="Roboto"/>
                        <a:cs typeface="Roboto"/>
                      </a:endParaRPr>
                    </a:p>
                  </a:txBody>
                  <a:tcPr marL="0" marR="0" marT="7620" marB="0"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60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6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d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489584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Exames</a:t>
                      </a:r>
                      <a:r>
                        <a:rPr sz="1600" b="1" spc="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1600" b="1" spc="-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imagem</a:t>
                      </a:r>
                      <a:endParaRPr sz="1600">
                        <a:latin typeface="Roboto"/>
                        <a:cs typeface="Roboto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(Ultrassom</a:t>
                      </a:r>
                      <a:r>
                        <a:rPr sz="1400" b="1" spc="-4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4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e</a:t>
                      </a:r>
                      <a:r>
                        <a:rPr sz="1400" b="1" spc="-1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Radiografia)</a:t>
                      </a:r>
                      <a:endParaRPr sz="1400">
                        <a:latin typeface="Roboto"/>
                        <a:cs typeface="Roboto"/>
                      </a:endParaRPr>
                    </a:p>
                  </a:txBody>
                  <a:tcPr marL="0" marR="0" marT="7620" marB="0"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60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6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d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718185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Consulta</a:t>
                      </a: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Especialista</a:t>
                      </a:r>
                      <a:endParaRPr sz="1600">
                        <a:latin typeface="Roboto"/>
                        <a:cs typeface="Roboto"/>
                      </a:endParaRPr>
                    </a:p>
                    <a:p>
                      <a:pPr marL="38100" marR="3302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(Cardiologista,</a:t>
                      </a:r>
                      <a:r>
                        <a:rPr sz="1400" b="1" spc="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oftalmologista,</a:t>
                      </a:r>
                      <a:r>
                        <a:rPr sz="1400" b="1" spc="2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dermatologista, outros)</a:t>
                      </a:r>
                      <a:endParaRPr sz="1400">
                        <a:latin typeface="Roboto"/>
                        <a:cs typeface="Roboto"/>
                      </a:endParaRPr>
                    </a:p>
                  </a:txBody>
                  <a:tcPr marL="0" marR="0" marT="15240" marB="0"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2286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2286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2286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2286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2286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60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6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d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2286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718185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Exames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cardiológicos</a:t>
                      </a:r>
                      <a:endParaRPr sz="1600">
                        <a:latin typeface="Roboto"/>
                        <a:cs typeface="Roboto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(Eletrocardiograma,</a:t>
                      </a:r>
                      <a:r>
                        <a:rPr sz="1400" b="1" spc="-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4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ecocardiograma,</a:t>
                      </a:r>
                      <a:r>
                        <a:rPr sz="1400" b="1" spc="-1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pressão</a:t>
                      </a:r>
                      <a:endParaRPr sz="1400">
                        <a:latin typeface="Roboto"/>
                        <a:cs typeface="Roboto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arterial</a:t>
                      </a:r>
                      <a:r>
                        <a:rPr sz="1400" b="1" spc="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4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e</a:t>
                      </a:r>
                      <a:r>
                        <a:rPr sz="1400" b="1" spc="2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outros)</a:t>
                      </a:r>
                      <a:endParaRPr sz="1400">
                        <a:latin typeface="Roboto"/>
                        <a:cs typeface="Roboto"/>
                      </a:endParaRPr>
                    </a:p>
                  </a:txBody>
                  <a:tcPr marL="0" marR="0" marT="15240" marB="0"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2286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2286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2286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2286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2286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60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6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d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2286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Cirurgias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120</a:t>
                      </a:r>
                      <a:r>
                        <a:rPr sz="1600" b="1" spc="-2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d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Internação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120</a:t>
                      </a:r>
                      <a:r>
                        <a:rPr sz="1600" b="1" spc="-2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d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Castração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120</a:t>
                      </a: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d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Cremação*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90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6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d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489584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Exames</a:t>
                      </a:r>
                      <a:r>
                        <a:rPr sz="1600" b="1" spc="-1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1600" b="1" spc="-3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alta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complexidade</a:t>
                      </a:r>
                      <a:endParaRPr sz="1600">
                        <a:latin typeface="Roboto"/>
                        <a:cs typeface="Roboto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(Endoscopia,</a:t>
                      </a:r>
                      <a:r>
                        <a:rPr sz="1400" b="1" spc="-5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4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ressonância</a:t>
                      </a:r>
                      <a:r>
                        <a:rPr sz="1400" b="1" spc="-2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4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e</a:t>
                      </a:r>
                      <a:r>
                        <a:rPr sz="14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tomografia)</a:t>
                      </a:r>
                      <a:endParaRPr sz="1400">
                        <a:latin typeface="Roboto"/>
                        <a:cs typeface="Roboto"/>
                      </a:endParaRPr>
                    </a:p>
                  </a:txBody>
                  <a:tcPr marL="0" marR="0" marT="8255" marB="0"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120</a:t>
                      </a:r>
                      <a:r>
                        <a:rPr sz="1600" b="1" spc="-2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d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Fisioterapia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60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6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d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Acupuntura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60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6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d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522605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Rede</a:t>
                      </a:r>
                      <a:r>
                        <a:rPr sz="1600" b="1" spc="3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Premium**</a:t>
                      </a:r>
                      <a:endParaRPr sz="1600">
                        <a:latin typeface="Roboto"/>
                        <a:cs typeface="Roboto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(Hospitais</a:t>
                      </a: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Vet</a:t>
                      </a: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Quality,</a:t>
                      </a: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Pet</a:t>
                      </a:r>
                      <a:r>
                        <a:rPr sz="1600" b="1" spc="-4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Pillow,</a:t>
                      </a:r>
                      <a:r>
                        <a:rPr sz="1600" b="1" spc="-2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Dr.</a:t>
                      </a: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Hato)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8890" marB="0"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600" spc="-50" dirty="0">
                          <a:solidFill>
                            <a:srgbClr val="585858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-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13716000" cy="13716000"/>
          </a:xfrm>
          <a:custGeom>
            <a:avLst/>
            <a:gdLst/>
            <a:ahLst/>
            <a:cxnLst/>
            <a:rect l="l" t="t" r="r" b="b"/>
            <a:pathLst>
              <a:path w="13716000" h="13716000">
                <a:moveTo>
                  <a:pt x="13716000" y="0"/>
                </a:moveTo>
                <a:lnTo>
                  <a:pt x="0" y="0"/>
                </a:lnTo>
                <a:lnTo>
                  <a:pt x="0" y="13716000"/>
                </a:lnTo>
                <a:lnTo>
                  <a:pt x="13716000" y="13716000"/>
                </a:lnTo>
                <a:lnTo>
                  <a:pt x="13716000" y="0"/>
                </a:lnTo>
                <a:close/>
              </a:path>
            </a:pathLst>
          </a:custGeom>
          <a:solidFill>
            <a:srgbClr val="48A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743" y="2020823"/>
            <a:ext cx="4266437" cy="149885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3594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100"/>
              </a:spcBef>
            </a:pPr>
            <a:r>
              <a:rPr spc="615" dirty="0">
                <a:solidFill>
                  <a:srgbClr val="FFFFFF"/>
                </a:solidFill>
              </a:rPr>
              <a:t>Limites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1167" y="3518154"/>
            <a:ext cx="7043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Roboto"/>
                <a:cs typeface="Roboto"/>
              </a:rPr>
              <a:t>Os</a:t>
            </a:r>
            <a:r>
              <a:rPr sz="24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Roboto"/>
                <a:cs typeface="Roboto"/>
              </a:rPr>
              <a:t>limites</a:t>
            </a:r>
            <a:r>
              <a:rPr sz="240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Roboto"/>
                <a:cs typeface="Roboto"/>
              </a:rPr>
              <a:t>variam de</a:t>
            </a:r>
            <a:r>
              <a:rPr sz="24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Roboto"/>
                <a:cs typeface="Roboto"/>
              </a:rPr>
              <a:t>acordo</a:t>
            </a:r>
            <a:r>
              <a:rPr sz="240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Roboto"/>
                <a:cs typeface="Roboto"/>
              </a:rPr>
              <a:t>com</a:t>
            </a:r>
            <a:r>
              <a:rPr sz="24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Roboto"/>
                <a:cs typeface="Roboto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Roboto"/>
                <a:cs typeface="Roboto"/>
              </a:rPr>
              <a:t>plano.</a:t>
            </a:r>
            <a:r>
              <a:rPr sz="24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Roboto"/>
                <a:cs typeface="Roboto"/>
              </a:rPr>
              <a:t>Exemplo:</a:t>
            </a:r>
            <a:endParaRPr sz="240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3222" y="13096138"/>
            <a:ext cx="9497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Solicite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ao</a:t>
            </a:r>
            <a:r>
              <a:rPr sz="160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seu</a:t>
            </a:r>
            <a:r>
              <a:rPr sz="1600" b="1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consultor</a:t>
            </a:r>
            <a:r>
              <a:rPr sz="1600" b="1" spc="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as</a:t>
            </a:r>
            <a:r>
              <a:rPr sz="160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tabelas,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como</a:t>
            </a:r>
            <a:r>
              <a:rPr sz="1600" b="1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1600" b="1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coparticipação.</a:t>
            </a:r>
            <a:r>
              <a:rPr sz="1600" b="1" spc="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*</a:t>
            </a:r>
            <a:r>
              <a:rPr sz="160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Disponível</a:t>
            </a:r>
            <a:r>
              <a:rPr sz="1600" b="1" spc="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apenas</a:t>
            </a: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para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sz="1600" b="1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cidade de</a:t>
            </a:r>
            <a:r>
              <a:rPr sz="1600" b="1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Roboto"/>
                <a:cs typeface="Roboto"/>
              </a:rPr>
              <a:t>SP</a:t>
            </a:r>
            <a:endParaRPr sz="1600">
              <a:latin typeface="Roboto"/>
              <a:cs typeface="Roboto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39911" y="306324"/>
            <a:ext cx="5161788" cy="173126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757541" y="12197588"/>
            <a:ext cx="5335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5" dirty="0">
                <a:solidFill>
                  <a:srgbClr val="4E1F95"/>
                </a:solidFill>
                <a:latin typeface="Verdana"/>
                <a:cs typeface="Verdana"/>
              </a:rPr>
              <a:t>Todos</a:t>
            </a:r>
            <a:r>
              <a:rPr sz="1600" b="1" spc="-155" dirty="0">
                <a:solidFill>
                  <a:srgbClr val="4E1F95"/>
                </a:solidFill>
                <a:latin typeface="Verdana"/>
                <a:cs typeface="Verdana"/>
              </a:rPr>
              <a:t> </a:t>
            </a:r>
            <a:r>
              <a:rPr sz="1600" b="1" spc="75" dirty="0">
                <a:solidFill>
                  <a:srgbClr val="4E1F95"/>
                </a:solidFill>
                <a:latin typeface="Verdana"/>
                <a:cs typeface="Verdana"/>
              </a:rPr>
              <a:t>os</a:t>
            </a:r>
            <a:r>
              <a:rPr sz="1600" b="1" spc="-145" dirty="0">
                <a:solidFill>
                  <a:srgbClr val="4E1F95"/>
                </a:solidFill>
                <a:latin typeface="Verdana"/>
                <a:cs typeface="Verdana"/>
              </a:rPr>
              <a:t> </a:t>
            </a:r>
            <a:r>
              <a:rPr sz="1600" b="1" spc="180" dirty="0">
                <a:solidFill>
                  <a:srgbClr val="4E1F95"/>
                </a:solidFill>
                <a:latin typeface="Verdana"/>
                <a:cs typeface="Verdana"/>
              </a:rPr>
              <a:t>planos</a:t>
            </a:r>
            <a:r>
              <a:rPr sz="1600" b="1" spc="-130" dirty="0">
                <a:solidFill>
                  <a:srgbClr val="4E1F95"/>
                </a:solidFill>
                <a:latin typeface="Verdana"/>
                <a:cs typeface="Verdana"/>
              </a:rPr>
              <a:t> </a:t>
            </a:r>
            <a:r>
              <a:rPr sz="1600" b="1" spc="170" dirty="0">
                <a:solidFill>
                  <a:srgbClr val="4E1F95"/>
                </a:solidFill>
                <a:latin typeface="Verdana"/>
                <a:cs typeface="Verdana"/>
              </a:rPr>
              <a:t>possuem</a:t>
            </a:r>
            <a:r>
              <a:rPr sz="1600" b="1" spc="-120" dirty="0">
                <a:solidFill>
                  <a:srgbClr val="4E1F95"/>
                </a:solidFill>
                <a:latin typeface="Verdana"/>
                <a:cs typeface="Verdana"/>
              </a:rPr>
              <a:t> </a:t>
            </a:r>
            <a:r>
              <a:rPr sz="1600" b="1" spc="145" dirty="0">
                <a:solidFill>
                  <a:srgbClr val="4E1F95"/>
                </a:solidFill>
                <a:latin typeface="Verdana"/>
                <a:cs typeface="Verdana"/>
              </a:rPr>
              <a:t>coparticipação</a:t>
            </a:r>
            <a:endParaRPr sz="1600">
              <a:latin typeface="Verdana"/>
              <a:cs typeface="Verdana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68617" y="4487633"/>
          <a:ext cx="13249909" cy="6922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6785"/>
                <a:gridCol w="1698625"/>
                <a:gridCol w="1698624"/>
                <a:gridCol w="1698625"/>
                <a:gridCol w="1698625"/>
                <a:gridCol w="1698625"/>
              </a:tblGrid>
              <a:tr h="5562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800" b="1" spc="170" dirty="0">
                          <a:solidFill>
                            <a:srgbClr val="EDEDED"/>
                          </a:solidFill>
                          <a:latin typeface="Verdana"/>
                          <a:cs typeface="Verdana"/>
                        </a:rPr>
                        <a:t>Coberturas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57480" marB="0"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523240" marR="288925" indent="-227329">
                        <a:lnSpc>
                          <a:spcPct val="100000"/>
                        </a:lnSpc>
                      </a:pPr>
                      <a:r>
                        <a:rPr sz="1800" b="1" spc="1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Petlove </a:t>
                      </a:r>
                      <a:r>
                        <a:rPr sz="1800" b="1" spc="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Leve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61594" indent="225425">
                        <a:lnSpc>
                          <a:spcPct val="100000"/>
                        </a:lnSpc>
                      </a:pPr>
                      <a:r>
                        <a:rPr sz="1800" b="1" spc="1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Petlove </a:t>
                      </a:r>
                      <a:r>
                        <a:rPr sz="1800" b="1" spc="2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Tranquilo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468630" marR="288925" indent="-172720">
                        <a:lnSpc>
                          <a:spcPct val="100000"/>
                        </a:lnSpc>
                      </a:pPr>
                      <a:r>
                        <a:rPr sz="1800" b="1" spc="1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Petlove </a:t>
                      </a:r>
                      <a:r>
                        <a:rPr sz="1800" b="1" spc="1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Ideal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47320" marR="137795" indent="149225">
                        <a:lnSpc>
                          <a:spcPct val="100000"/>
                        </a:lnSpc>
                      </a:pPr>
                      <a:r>
                        <a:rPr sz="1800" b="1" spc="1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Petlove </a:t>
                      </a:r>
                      <a:r>
                        <a:rPr sz="1800" b="1" spc="1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Essencial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41605" marR="132080" indent="154940">
                        <a:lnSpc>
                          <a:spcPct val="100000"/>
                        </a:lnSpc>
                      </a:pPr>
                      <a:r>
                        <a:rPr sz="1800" b="1" spc="1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Petlove </a:t>
                      </a:r>
                      <a:r>
                        <a:rPr sz="1800" b="1" spc="1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Completo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6F2F9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68580">
                        <a:lnSpc>
                          <a:spcPts val="1880"/>
                        </a:lnSpc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Consulta</a:t>
                      </a:r>
                      <a:r>
                        <a:rPr sz="1600" b="1" spc="-4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Generalista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12700">
                      <a:solidFill>
                        <a:srgbClr val="9B9B9B"/>
                      </a:solidFill>
                      <a:prstDash val="solid"/>
                    </a:lnR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Ilimitado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Ilimitado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Ilimitado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80"/>
                        </a:lnSpc>
                      </a:pP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Ilimitado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80"/>
                        </a:lnSpc>
                      </a:pP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Ilimitado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68580">
                        <a:lnSpc>
                          <a:spcPts val="1880"/>
                        </a:lnSpc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Consulta</a:t>
                      </a:r>
                      <a:r>
                        <a:rPr sz="1600" b="1" spc="-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Pet</a:t>
                      </a: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Home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4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Ilimitado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Ilimitado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80"/>
                        </a:lnSpc>
                      </a:pP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Ilimitado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80"/>
                        </a:lnSpc>
                      </a:pP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Ilimitado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68580">
                        <a:lnSpc>
                          <a:spcPts val="1895"/>
                        </a:lnSpc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Vacina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(Quádrupla,</a:t>
                      </a:r>
                      <a:r>
                        <a:rPr sz="1600" b="1" spc="-1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Polivalente, Antirrábica</a:t>
                      </a:r>
                      <a:r>
                        <a:rPr sz="1600" b="1" spc="-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e</a:t>
                      </a:r>
                      <a:endParaRPr sz="1600">
                        <a:latin typeface="Roboto"/>
                        <a:cs typeface="Roboto"/>
                      </a:endParaRPr>
                    </a:p>
                    <a:p>
                      <a:pPr marL="68580">
                        <a:lnSpc>
                          <a:spcPts val="1905"/>
                        </a:lnSpc>
                      </a:pP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Bordetella)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SIM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De</a:t>
                      </a:r>
                      <a:r>
                        <a:rPr sz="1400" b="1" spc="1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400" b="1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acordo </a:t>
                      </a:r>
                      <a:r>
                        <a:rPr sz="14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com</a:t>
                      </a:r>
                      <a:endParaRPr sz="1400">
                        <a:latin typeface="Roboto Bk"/>
                        <a:cs typeface="Roboto Bk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calendário</a:t>
                      </a:r>
                      <a:r>
                        <a:rPr sz="1400" b="1" spc="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vacinal</a:t>
                      </a:r>
                      <a:endParaRPr sz="1400">
                        <a:latin typeface="Roboto Bk"/>
                        <a:cs typeface="Roboto Bk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De</a:t>
                      </a:r>
                      <a:r>
                        <a:rPr sz="1400" b="1" spc="1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400" b="1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acordo </a:t>
                      </a:r>
                      <a:r>
                        <a:rPr sz="14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com</a:t>
                      </a:r>
                      <a:endParaRPr sz="1400">
                        <a:latin typeface="Roboto Bk"/>
                        <a:cs typeface="Roboto Bk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calendário</a:t>
                      </a:r>
                      <a:r>
                        <a:rPr sz="1400" b="1" spc="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vacinal</a:t>
                      </a:r>
                      <a:endParaRPr sz="1400">
                        <a:latin typeface="Roboto Bk"/>
                        <a:cs typeface="Roboto Bk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De</a:t>
                      </a:r>
                      <a:r>
                        <a:rPr sz="1400" b="1" spc="1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400" b="1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acordo </a:t>
                      </a:r>
                      <a:r>
                        <a:rPr sz="14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com</a:t>
                      </a:r>
                      <a:endParaRPr sz="1400">
                        <a:latin typeface="Roboto Bk"/>
                        <a:cs typeface="Roboto Bk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calendário</a:t>
                      </a:r>
                      <a:r>
                        <a:rPr sz="1400" b="1" spc="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vacinal</a:t>
                      </a:r>
                      <a:endParaRPr sz="1400">
                        <a:latin typeface="Roboto Bk"/>
                        <a:cs typeface="Roboto Bk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9B9B9B"/>
                      </a:solidFill>
                      <a:prstDash val="solid"/>
                    </a:lnL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68580">
                        <a:lnSpc>
                          <a:spcPts val="1880"/>
                        </a:lnSpc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Vacina</a:t>
                      </a:r>
                      <a:r>
                        <a:rPr sz="1600" b="1" spc="-3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(Raiva,</a:t>
                      </a:r>
                      <a:r>
                        <a:rPr sz="1600" b="1" spc="-4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Polivalente,</a:t>
                      </a:r>
                      <a:r>
                        <a:rPr sz="1600" b="1" spc="-4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Quádrupla)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3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SIM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SIM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80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SIM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80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SIM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68580">
                        <a:lnSpc>
                          <a:spcPts val="1895"/>
                        </a:lnSpc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Exames</a:t>
                      </a:r>
                      <a:r>
                        <a:rPr sz="1600" b="1" spc="-5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laboratoriais</a:t>
                      </a: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usuais</a:t>
                      </a:r>
                      <a:endParaRPr sz="1600">
                        <a:latin typeface="Roboto"/>
                        <a:cs typeface="Roboto"/>
                      </a:endParaRPr>
                    </a:p>
                    <a:p>
                      <a:pPr marL="68580">
                        <a:lnSpc>
                          <a:spcPts val="1900"/>
                        </a:lnSpc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Ex.:</a:t>
                      </a:r>
                      <a:r>
                        <a:rPr sz="1600" b="1" spc="-5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Hemograma,</a:t>
                      </a:r>
                      <a:r>
                        <a:rPr sz="1600" b="1" spc="-1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Bioquímicos</a:t>
                      </a:r>
                      <a:r>
                        <a:rPr sz="1600" b="1" spc="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e</a:t>
                      </a:r>
                      <a:r>
                        <a:rPr sz="1600" b="1" spc="-4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outros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95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10</a:t>
                      </a:r>
                      <a:endParaRPr sz="1600">
                        <a:latin typeface="Roboto Bk"/>
                        <a:cs typeface="Roboto Bk"/>
                      </a:endParaRP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(limite</a:t>
                      </a:r>
                      <a:r>
                        <a:rPr sz="1600" b="1" spc="-1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do</a:t>
                      </a:r>
                      <a:r>
                        <a:rPr sz="1600" b="1" spc="-3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grupo)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95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15</a:t>
                      </a:r>
                      <a:endParaRPr sz="1600">
                        <a:latin typeface="Roboto Bk"/>
                        <a:cs typeface="Roboto Bk"/>
                      </a:endParaRP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(limite</a:t>
                      </a:r>
                      <a:r>
                        <a:rPr sz="1600" b="1" spc="-1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do</a:t>
                      </a:r>
                      <a:r>
                        <a:rPr sz="1600" b="1" spc="-3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grupo)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95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20</a:t>
                      </a:r>
                      <a:endParaRPr sz="1600">
                        <a:latin typeface="Roboto Bk"/>
                        <a:cs typeface="Roboto Bk"/>
                      </a:endParaRPr>
                    </a:p>
                    <a:p>
                      <a:pPr marL="635" algn="ctr">
                        <a:lnSpc>
                          <a:spcPts val="1900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(limite</a:t>
                      </a:r>
                      <a:r>
                        <a:rPr sz="1600" b="1" spc="-1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do</a:t>
                      </a:r>
                      <a:r>
                        <a:rPr sz="1600" b="1" spc="-3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grupo)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95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20</a:t>
                      </a:r>
                      <a:endParaRPr sz="1600">
                        <a:latin typeface="Roboto Bk"/>
                        <a:cs typeface="Roboto Bk"/>
                      </a:endParaRPr>
                    </a:p>
                    <a:p>
                      <a:pPr marL="1270" algn="ctr">
                        <a:lnSpc>
                          <a:spcPts val="1900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(limite</a:t>
                      </a:r>
                      <a:r>
                        <a:rPr sz="1600" b="1" spc="-1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do</a:t>
                      </a:r>
                      <a:r>
                        <a:rPr sz="1600" b="1" spc="-3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grupo)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95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40</a:t>
                      </a:r>
                      <a:endParaRPr sz="1600">
                        <a:latin typeface="Roboto Bk"/>
                        <a:cs typeface="Roboto Bk"/>
                      </a:endParaRPr>
                    </a:p>
                    <a:p>
                      <a:pPr marL="1270" algn="ctr">
                        <a:lnSpc>
                          <a:spcPts val="1900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(limite</a:t>
                      </a:r>
                      <a:r>
                        <a:rPr sz="1600" b="1" spc="-1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do</a:t>
                      </a:r>
                      <a:r>
                        <a:rPr sz="1600" b="1" spc="-3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grupo)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9466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Exames</a:t>
                      </a:r>
                      <a:r>
                        <a:rPr sz="1600" b="1" spc="-5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laboratoriais</a:t>
                      </a: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complexos</a:t>
                      </a:r>
                      <a:endParaRPr sz="1600">
                        <a:latin typeface="Roboto"/>
                        <a:cs typeface="Roboto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Ex.:</a:t>
                      </a:r>
                      <a:r>
                        <a:rPr sz="1400" b="1" spc="2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Hormonais, histopatológicos,</a:t>
                      </a:r>
                      <a:r>
                        <a:rPr sz="1400" b="1" spc="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imunológicos</a:t>
                      </a:r>
                      <a:r>
                        <a:rPr sz="1400" b="1" spc="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4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e</a:t>
                      </a:r>
                      <a:r>
                        <a:rPr sz="1400" b="1" spc="3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outros</a:t>
                      </a:r>
                      <a:endParaRPr sz="1400">
                        <a:latin typeface="Roboto"/>
                        <a:cs typeface="Roboto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900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10</a:t>
                      </a:r>
                      <a:endParaRPr sz="1600">
                        <a:latin typeface="Roboto Bk"/>
                        <a:cs typeface="Roboto Bk"/>
                      </a:endParaRP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(limite</a:t>
                      </a:r>
                      <a:r>
                        <a:rPr sz="1600" b="1" spc="-1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do</a:t>
                      </a:r>
                      <a:r>
                        <a:rPr sz="1600" b="1" spc="-3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grupo)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900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15</a:t>
                      </a:r>
                      <a:endParaRPr sz="1600">
                        <a:latin typeface="Roboto Bk"/>
                        <a:cs typeface="Roboto Bk"/>
                      </a:endParaRPr>
                    </a:p>
                    <a:p>
                      <a:pPr marL="635" algn="ctr">
                        <a:lnSpc>
                          <a:spcPts val="1900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(limite</a:t>
                      </a:r>
                      <a:r>
                        <a:rPr sz="1600" b="1" spc="-1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do</a:t>
                      </a:r>
                      <a:r>
                        <a:rPr sz="1600" b="1" spc="-3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grupo)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900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15</a:t>
                      </a:r>
                      <a:endParaRPr sz="1600">
                        <a:latin typeface="Roboto Bk"/>
                        <a:cs typeface="Roboto Bk"/>
                      </a:endParaRPr>
                    </a:p>
                    <a:p>
                      <a:pPr marL="1270" algn="ctr">
                        <a:lnSpc>
                          <a:spcPts val="1900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(limite</a:t>
                      </a:r>
                      <a:r>
                        <a:rPr sz="1600" b="1" spc="-1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do</a:t>
                      </a:r>
                      <a:r>
                        <a:rPr sz="1600" b="1" spc="-3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grupo)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900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25</a:t>
                      </a:r>
                      <a:endParaRPr sz="1600">
                        <a:latin typeface="Roboto Bk"/>
                        <a:cs typeface="Roboto Bk"/>
                      </a:endParaRPr>
                    </a:p>
                    <a:p>
                      <a:pPr marL="1270" algn="ctr">
                        <a:lnSpc>
                          <a:spcPts val="1900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(limite</a:t>
                      </a:r>
                      <a:r>
                        <a:rPr sz="1600" b="1" spc="-1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do</a:t>
                      </a:r>
                      <a:r>
                        <a:rPr sz="1600" b="1" spc="-3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grupo)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68580">
                        <a:lnSpc>
                          <a:spcPts val="1900"/>
                        </a:lnSpc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Exames</a:t>
                      </a:r>
                      <a:r>
                        <a:rPr sz="1600" b="1" spc="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1600" b="1" spc="-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imagem</a:t>
                      </a:r>
                      <a:endParaRPr sz="1600">
                        <a:latin typeface="Roboto"/>
                        <a:cs typeface="Roboto"/>
                      </a:endParaRPr>
                    </a:p>
                    <a:p>
                      <a:pPr marL="68580">
                        <a:lnSpc>
                          <a:spcPts val="1900"/>
                        </a:lnSpc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Ex.:</a:t>
                      </a: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Ultrassom</a:t>
                      </a:r>
                      <a:r>
                        <a:rPr sz="1600" b="1" spc="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e</a:t>
                      </a:r>
                      <a:r>
                        <a:rPr sz="1600" b="1" spc="-2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Radiografia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5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7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7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12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9B9B9B"/>
                      </a:solidFill>
                      <a:prstDash val="solid"/>
                    </a:lnL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68580">
                        <a:lnSpc>
                          <a:spcPts val="1900"/>
                        </a:lnSpc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Consulta</a:t>
                      </a: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Especialista</a:t>
                      </a:r>
                      <a:endParaRPr sz="1600">
                        <a:latin typeface="Roboto"/>
                        <a:cs typeface="Roboto"/>
                      </a:endParaRPr>
                    </a:p>
                    <a:p>
                      <a:pPr marL="68580">
                        <a:lnSpc>
                          <a:spcPts val="1515"/>
                        </a:lnSpc>
                        <a:spcBef>
                          <a:spcPts val="25"/>
                        </a:spcBef>
                      </a:pPr>
                      <a:r>
                        <a:rPr sz="13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Ex.:</a:t>
                      </a:r>
                      <a:r>
                        <a:rPr sz="1300" b="1" spc="-2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Cardiologista, oftalmologista,</a:t>
                      </a:r>
                      <a:r>
                        <a:rPr sz="1300" b="1" spc="-2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3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dermatologista</a:t>
                      </a:r>
                      <a:r>
                        <a:rPr sz="1300" b="1" spc="-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3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e</a:t>
                      </a:r>
                      <a:r>
                        <a:rPr sz="1300" b="1" spc="-2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outros</a:t>
                      </a:r>
                      <a:endParaRPr sz="13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3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3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7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9B9B9B"/>
                      </a:solidFill>
                      <a:prstDash val="solid"/>
                    </a:lnL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68580">
                        <a:lnSpc>
                          <a:spcPts val="1880"/>
                        </a:lnSpc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Exames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cardiológicos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2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2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5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Cirurgias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119380" marB="0"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3</a:t>
                      </a:r>
                      <a:endParaRPr sz="1600">
                        <a:latin typeface="Roboto Bk"/>
                        <a:cs typeface="Roboto Bk"/>
                      </a:endParaRPr>
                    </a:p>
                    <a:p>
                      <a:pPr marL="635" algn="ctr">
                        <a:lnSpc>
                          <a:spcPts val="1900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(limite</a:t>
                      </a:r>
                      <a:r>
                        <a:rPr sz="1600" b="1" spc="-1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do</a:t>
                      </a:r>
                      <a:r>
                        <a:rPr sz="1600" b="1" spc="-3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grupo)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3</a:t>
                      </a:r>
                      <a:endParaRPr sz="1600">
                        <a:latin typeface="Roboto Bk"/>
                        <a:cs typeface="Roboto Bk"/>
                      </a:endParaRPr>
                    </a:p>
                    <a:p>
                      <a:pPr marL="1270" algn="ctr">
                        <a:lnSpc>
                          <a:spcPts val="1900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(limite</a:t>
                      </a:r>
                      <a:r>
                        <a:rPr sz="1600" b="1" spc="-1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do</a:t>
                      </a:r>
                      <a:r>
                        <a:rPr sz="1600" b="1" spc="-3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grupo)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7</a:t>
                      </a:r>
                      <a:endParaRPr sz="1600">
                        <a:latin typeface="Roboto Bk"/>
                        <a:cs typeface="Roboto Bk"/>
                      </a:endParaRPr>
                    </a:p>
                    <a:p>
                      <a:pPr marL="1270" algn="ctr">
                        <a:lnSpc>
                          <a:spcPts val="1900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(limite</a:t>
                      </a:r>
                      <a:r>
                        <a:rPr sz="1600" b="1" spc="-1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do</a:t>
                      </a:r>
                      <a:r>
                        <a:rPr sz="1600" b="1" spc="-3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grupo)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68580">
                        <a:lnSpc>
                          <a:spcPts val="1880"/>
                        </a:lnSpc>
                      </a:pP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Internação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80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10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80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10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80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20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68580">
                        <a:lnSpc>
                          <a:spcPts val="1880"/>
                        </a:lnSpc>
                      </a:pP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Castração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1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1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1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68580">
                        <a:lnSpc>
                          <a:spcPts val="1905"/>
                        </a:lnSpc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Exames</a:t>
                      </a:r>
                      <a:r>
                        <a:rPr sz="1600" b="1" spc="-1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1600" b="1" spc="-3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alta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complexidade</a:t>
                      </a:r>
                      <a:endParaRPr sz="1600">
                        <a:latin typeface="Roboto"/>
                        <a:cs typeface="Roboto"/>
                      </a:endParaRPr>
                    </a:p>
                    <a:p>
                      <a:pPr marL="68580">
                        <a:lnSpc>
                          <a:spcPts val="1900"/>
                        </a:lnSpc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Ex.:</a:t>
                      </a:r>
                      <a:r>
                        <a:rPr sz="1600" b="1" spc="-4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Tomografia, Ressonância</a:t>
                      </a:r>
                      <a:r>
                        <a:rPr sz="1600" b="1" spc="2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e</a:t>
                      </a:r>
                      <a:r>
                        <a:rPr sz="1600" b="1" spc="-3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Endoscopia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1</a:t>
                      </a:r>
                      <a:endParaRPr sz="1600">
                        <a:latin typeface="Roboto Bk"/>
                        <a:cs typeface="Roboto Bk"/>
                      </a:endParaRPr>
                    </a:p>
                    <a:p>
                      <a:pPr marL="1270" algn="ctr">
                        <a:lnSpc>
                          <a:spcPts val="1900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(limite</a:t>
                      </a:r>
                      <a:r>
                        <a:rPr sz="1600" b="1" spc="-1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do</a:t>
                      </a:r>
                      <a:r>
                        <a:rPr sz="1600" b="1" spc="-3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grupo)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4</a:t>
                      </a:r>
                      <a:endParaRPr sz="1600">
                        <a:latin typeface="Roboto Bk"/>
                        <a:cs typeface="Roboto Bk"/>
                      </a:endParaRPr>
                    </a:p>
                    <a:p>
                      <a:pPr marL="1270" algn="ctr">
                        <a:lnSpc>
                          <a:spcPts val="1900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(limite</a:t>
                      </a:r>
                      <a:r>
                        <a:rPr sz="1600" b="1" spc="-1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do</a:t>
                      </a:r>
                      <a:r>
                        <a:rPr sz="1600" b="1" spc="-3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grupo)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68580">
                        <a:lnSpc>
                          <a:spcPts val="1880"/>
                        </a:lnSpc>
                      </a:pP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Fisioterapia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80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10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80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15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68580">
                        <a:lnSpc>
                          <a:spcPts val="1880"/>
                        </a:lnSpc>
                      </a:pP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Acupuntura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80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10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80"/>
                        </a:lnSpc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15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68580">
                        <a:lnSpc>
                          <a:spcPts val="1900"/>
                        </a:lnSpc>
                      </a:pP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Rede</a:t>
                      </a:r>
                      <a:r>
                        <a:rPr sz="1600" b="1" spc="3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premium*</a:t>
                      </a:r>
                      <a:endParaRPr sz="1600">
                        <a:latin typeface="Roboto"/>
                        <a:cs typeface="Roboto"/>
                      </a:endParaRPr>
                    </a:p>
                    <a:p>
                      <a:pPr marL="68580">
                        <a:lnSpc>
                          <a:spcPts val="1900"/>
                        </a:lnSpc>
                      </a:pP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(Hospitais</a:t>
                      </a:r>
                      <a:r>
                        <a:rPr sz="1600" b="1" spc="-1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Vet</a:t>
                      </a:r>
                      <a:r>
                        <a:rPr sz="1600" b="1" spc="-3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Quality,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Pet</a:t>
                      </a:r>
                      <a:r>
                        <a:rPr sz="1600" b="1" spc="-3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Pillow,</a:t>
                      </a:r>
                      <a:r>
                        <a:rPr sz="1600" b="1" spc="-5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Dr.</a:t>
                      </a:r>
                      <a:r>
                        <a:rPr sz="1600" b="1" spc="-4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Hato)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-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b="1" spc="-25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SIM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9B9B9B"/>
                      </a:solidFill>
                      <a:prstDash val="solid"/>
                    </a:lnL>
                    <a:lnT w="12700">
                      <a:solidFill>
                        <a:srgbClr val="9B9B9B"/>
                      </a:solidFill>
                      <a:prstDash val="solid"/>
                    </a:lnT>
                    <a:lnB w="12700">
                      <a:solidFill>
                        <a:srgbClr val="9B9B9B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68580">
                        <a:lnSpc>
                          <a:spcPts val="1880"/>
                        </a:lnSpc>
                      </a:pPr>
                      <a:r>
                        <a:rPr sz="1600" b="1" spc="-10" dirty="0">
                          <a:solidFill>
                            <a:srgbClr val="585858"/>
                          </a:solidFill>
                          <a:latin typeface="Roboto"/>
                          <a:cs typeface="Roboto"/>
                        </a:rPr>
                        <a:t>Cremação**</a:t>
                      </a:r>
                      <a:endParaRPr sz="1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1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1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1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1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R w="12700">
                      <a:solidFill>
                        <a:srgbClr val="9B9B9B"/>
                      </a:solidFill>
                      <a:prstDash val="solid"/>
                    </a:lnR>
                    <a:lnT w="12700">
                      <a:solidFill>
                        <a:srgbClr val="9B9B9B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b="1" spc="-50" dirty="0">
                          <a:solidFill>
                            <a:srgbClr val="585858"/>
                          </a:solidFill>
                          <a:latin typeface="Roboto Bk"/>
                          <a:cs typeface="Roboto Bk"/>
                        </a:rPr>
                        <a:t>1</a:t>
                      </a:r>
                      <a:endParaRPr sz="1600">
                        <a:latin typeface="Roboto Bk"/>
                        <a:cs typeface="Roboto Bk"/>
                      </a:endParaRPr>
                    </a:p>
                  </a:txBody>
                  <a:tcPr marL="0" marR="0" marT="0" marB="0">
                    <a:lnL w="12700">
                      <a:solidFill>
                        <a:srgbClr val="9B9B9B"/>
                      </a:solidFill>
                      <a:prstDash val="solid"/>
                    </a:lnL>
                    <a:lnT w="12700">
                      <a:solidFill>
                        <a:srgbClr val="9B9B9B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13716000" cy="13716000"/>
          </a:xfrm>
          <a:custGeom>
            <a:avLst/>
            <a:gdLst/>
            <a:ahLst/>
            <a:cxnLst/>
            <a:rect l="l" t="t" r="r" b="b"/>
            <a:pathLst>
              <a:path w="13716000" h="13716000">
                <a:moveTo>
                  <a:pt x="13716000" y="0"/>
                </a:moveTo>
                <a:lnTo>
                  <a:pt x="0" y="0"/>
                </a:lnTo>
                <a:lnTo>
                  <a:pt x="0" y="13716000"/>
                </a:lnTo>
                <a:lnTo>
                  <a:pt x="13716000" y="13716000"/>
                </a:lnTo>
                <a:lnTo>
                  <a:pt x="13716000" y="0"/>
                </a:lnTo>
                <a:close/>
              </a:path>
            </a:pathLst>
          </a:custGeom>
          <a:solidFill>
            <a:srgbClr val="F3E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34340" y="4352544"/>
            <a:ext cx="1771014" cy="1771014"/>
            <a:chOff x="434340" y="4352544"/>
            <a:chExt cx="1771014" cy="177101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" y="4352544"/>
              <a:ext cx="1770888" cy="17708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9204" y="4407408"/>
              <a:ext cx="1612900" cy="1612900"/>
            </a:xfrm>
            <a:custGeom>
              <a:avLst/>
              <a:gdLst/>
              <a:ahLst/>
              <a:cxnLst/>
              <a:rect l="l" t="t" r="r" b="b"/>
              <a:pathLst>
                <a:path w="1612900" h="1612900">
                  <a:moveTo>
                    <a:pt x="806196" y="0"/>
                  </a:moveTo>
                  <a:lnTo>
                    <a:pt x="758825" y="1368"/>
                  </a:lnTo>
                  <a:lnTo>
                    <a:pt x="712176" y="5423"/>
                  </a:lnTo>
                  <a:lnTo>
                    <a:pt x="666323" y="12089"/>
                  </a:lnTo>
                  <a:lnTo>
                    <a:pt x="621342" y="21291"/>
                  </a:lnTo>
                  <a:lnTo>
                    <a:pt x="577309" y="32953"/>
                  </a:lnTo>
                  <a:lnTo>
                    <a:pt x="534299" y="46998"/>
                  </a:lnTo>
                  <a:lnTo>
                    <a:pt x="492388" y="63353"/>
                  </a:lnTo>
                  <a:lnTo>
                    <a:pt x="451651" y="81940"/>
                  </a:lnTo>
                  <a:lnTo>
                    <a:pt x="412164" y="102685"/>
                  </a:lnTo>
                  <a:lnTo>
                    <a:pt x="374004" y="125512"/>
                  </a:lnTo>
                  <a:lnTo>
                    <a:pt x="337244" y="150344"/>
                  </a:lnTo>
                  <a:lnTo>
                    <a:pt x="301961" y="177108"/>
                  </a:lnTo>
                  <a:lnTo>
                    <a:pt x="268231" y="205726"/>
                  </a:lnTo>
                  <a:lnTo>
                    <a:pt x="236129" y="236124"/>
                  </a:lnTo>
                  <a:lnTo>
                    <a:pt x="205731" y="268226"/>
                  </a:lnTo>
                  <a:lnTo>
                    <a:pt x="177112" y="301956"/>
                  </a:lnTo>
                  <a:lnTo>
                    <a:pt x="150348" y="337238"/>
                  </a:lnTo>
                  <a:lnTo>
                    <a:pt x="125515" y="373998"/>
                  </a:lnTo>
                  <a:lnTo>
                    <a:pt x="102688" y="412159"/>
                  </a:lnTo>
                  <a:lnTo>
                    <a:pt x="81942" y="451646"/>
                  </a:lnTo>
                  <a:lnTo>
                    <a:pt x="63354" y="492382"/>
                  </a:lnTo>
                  <a:lnTo>
                    <a:pt x="47000" y="534294"/>
                  </a:lnTo>
                  <a:lnTo>
                    <a:pt x="32954" y="577304"/>
                  </a:lnTo>
                  <a:lnTo>
                    <a:pt x="21292" y="621338"/>
                  </a:lnTo>
                  <a:lnTo>
                    <a:pt x="12090" y="666320"/>
                  </a:lnTo>
                  <a:lnTo>
                    <a:pt x="5423" y="712174"/>
                  </a:lnTo>
                  <a:lnTo>
                    <a:pt x="1368" y="758824"/>
                  </a:lnTo>
                  <a:lnTo>
                    <a:pt x="0" y="806196"/>
                  </a:lnTo>
                  <a:lnTo>
                    <a:pt x="1368" y="853567"/>
                  </a:lnTo>
                  <a:lnTo>
                    <a:pt x="5423" y="900217"/>
                  </a:lnTo>
                  <a:lnTo>
                    <a:pt x="12090" y="946071"/>
                  </a:lnTo>
                  <a:lnTo>
                    <a:pt x="21292" y="991053"/>
                  </a:lnTo>
                  <a:lnTo>
                    <a:pt x="32954" y="1035087"/>
                  </a:lnTo>
                  <a:lnTo>
                    <a:pt x="47000" y="1078097"/>
                  </a:lnTo>
                  <a:lnTo>
                    <a:pt x="63354" y="1120009"/>
                  </a:lnTo>
                  <a:lnTo>
                    <a:pt x="81942" y="1160745"/>
                  </a:lnTo>
                  <a:lnTo>
                    <a:pt x="102688" y="1200232"/>
                  </a:lnTo>
                  <a:lnTo>
                    <a:pt x="125515" y="1238393"/>
                  </a:lnTo>
                  <a:lnTo>
                    <a:pt x="150348" y="1275153"/>
                  </a:lnTo>
                  <a:lnTo>
                    <a:pt x="177112" y="1310435"/>
                  </a:lnTo>
                  <a:lnTo>
                    <a:pt x="205731" y="1344165"/>
                  </a:lnTo>
                  <a:lnTo>
                    <a:pt x="236129" y="1376267"/>
                  </a:lnTo>
                  <a:lnTo>
                    <a:pt x="268231" y="1406665"/>
                  </a:lnTo>
                  <a:lnTo>
                    <a:pt x="301961" y="1435283"/>
                  </a:lnTo>
                  <a:lnTo>
                    <a:pt x="337244" y="1462047"/>
                  </a:lnTo>
                  <a:lnTo>
                    <a:pt x="374004" y="1486879"/>
                  </a:lnTo>
                  <a:lnTo>
                    <a:pt x="412164" y="1509706"/>
                  </a:lnTo>
                  <a:lnTo>
                    <a:pt x="451651" y="1530451"/>
                  </a:lnTo>
                  <a:lnTo>
                    <a:pt x="492388" y="1549038"/>
                  </a:lnTo>
                  <a:lnTo>
                    <a:pt x="534299" y="1565393"/>
                  </a:lnTo>
                  <a:lnTo>
                    <a:pt x="577309" y="1579438"/>
                  </a:lnTo>
                  <a:lnTo>
                    <a:pt x="621342" y="1591100"/>
                  </a:lnTo>
                  <a:lnTo>
                    <a:pt x="666323" y="1600302"/>
                  </a:lnTo>
                  <a:lnTo>
                    <a:pt x="712176" y="1606968"/>
                  </a:lnTo>
                  <a:lnTo>
                    <a:pt x="758825" y="1611023"/>
                  </a:lnTo>
                  <a:lnTo>
                    <a:pt x="806196" y="1612392"/>
                  </a:lnTo>
                  <a:lnTo>
                    <a:pt x="853567" y="1611023"/>
                  </a:lnTo>
                  <a:lnTo>
                    <a:pt x="900217" y="1606968"/>
                  </a:lnTo>
                  <a:lnTo>
                    <a:pt x="946071" y="1600302"/>
                  </a:lnTo>
                  <a:lnTo>
                    <a:pt x="991053" y="1591100"/>
                  </a:lnTo>
                  <a:lnTo>
                    <a:pt x="1035087" y="1579438"/>
                  </a:lnTo>
                  <a:lnTo>
                    <a:pt x="1078097" y="1565393"/>
                  </a:lnTo>
                  <a:lnTo>
                    <a:pt x="1120009" y="1549038"/>
                  </a:lnTo>
                  <a:lnTo>
                    <a:pt x="1160745" y="1530451"/>
                  </a:lnTo>
                  <a:lnTo>
                    <a:pt x="1200232" y="1509706"/>
                  </a:lnTo>
                  <a:lnTo>
                    <a:pt x="1238393" y="1486879"/>
                  </a:lnTo>
                  <a:lnTo>
                    <a:pt x="1275153" y="1462047"/>
                  </a:lnTo>
                  <a:lnTo>
                    <a:pt x="1310435" y="1435283"/>
                  </a:lnTo>
                  <a:lnTo>
                    <a:pt x="1344165" y="1406665"/>
                  </a:lnTo>
                  <a:lnTo>
                    <a:pt x="1376267" y="1376267"/>
                  </a:lnTo>
                  <a:lnTo>
                    <a:pt x="1406665" y="1344165"/>
                  </a:lnTo>
                  <a:lnTo>
                    <a:pt x="1435283" y="1310435"/>
                  </a:lnTo>
                  <a:lnTo>
                    <a:pt x="1462047" y="1275153"/>
                  </a:lnTo>
                  <a:lnTo>
                    <a:pt x="1486879" y="1238393"/>
                  </a:lnTo>
                  <a:lnTo>
                    <a:pt x="1509706" y="1200232"/>
                  </a:lnTo>
                  <a:lnTo>
                    <a:pt x="1530451" y="1160745"/>
                  </a:lnTo>
                  <a:lnTo>
                    <a:pt x="1549038" y="1120009"/>
                  </a:lnTo>
                  <a:lnTo>
                    <a:pt x="1565393" y="1078097"/>
                  </a:lnTo>
                  <a:lnTo>
                    <a:pt x="1579438" y="1035087"/>
                  </a:lnTo>
                  <a:lnTo>
                    <a:pt x="1591100" y="991053"/>
                  </a:lnTo>
                  <a:lnTo>
                    <a:pt x="1600302" y="946071"/>
                  </a:lnTo>
                  <a:lnTo>
                    <a:pt x="1606968" y="900217"/>
                  </a:lnTo>
                  <a:lnTo>
                    <a:pt x="1611023" y="853567"/>
                  </a:lnTo>
                  <a:lnTo>
                    <a:pt x="1612391" y="806196"/>
                  </a:lnTo>
                  <a:lnTo>
                    <a:pt x="1611023" y="758824"/>
                  </a:lnTo>
                  <a:lnTo>
                    <a:pt x="1606968" y="712174"/>
                  </a:lnTo>
                  <a:lnTo>
                    <a:pt x="1600302" y="666320"/>
                  </a:lnTo>
                  <a:lnTo>
                    <a:pt x="1591100" y="621338"/>
                  </a:lnTo>
                  <a:lnTo>
                    <a:pt x="1579438" y="577304"/>
                  </a:lnTo>
                  <a:lnTo>
                    <a:pt x="1565393" y="534294"/>
                  </a:lnTo>
                  <a:lnTo>
                    <a:pt x="1549038" y="492382"/>
                  </a:lnTo>
                  <a:lnTo>
                    <a:pt x="1530451" y="451646"/>
                  </a:lnTo>
                  <a:lnTo>
                    <a:pt x="1509706" y="412159"/>
                  </a:lnTo>
                  <a:lnTo>
                    <a:pt x="1486879" y="373998"/>
                  </a:lnTo>
                  <a:lnTo>
                    <a:pt x="1462047" y="337238"/>
                  </a:lnTo>
                  <a:lnTo>
                    <a:pt x="1435283" y="301956"/>
                  </a:lnTo>
                  <a:lnTo>
                    <a:pt x="1406665" y="268226"/>
                  </a:lnTo>
                  <a:lnTo>
                    <a:pt x="1376267" y="236124"/>
                  </a:lnTo>
                  <a:lnTo>
                    <a:pt x="1344165" y="205726"/>
                  </a:lnTo>
                  <a:lnTo>
                    <a:pt x="1310435" y="177108"/>
                  </a:lnTo>
                  <a:lnTo>
                    <a:pt x="1275153" y="150344"/>
                  </a:lnTo>
                  <a:lnTo>
                    <a:pt x="1238393" y="125512"/>
                  </a:lnTo>
                  <a:lnTo>
                    <a:pt x="1200232" y="102685"/>
                  </a:lnTo>
                  <a:lnTo>
                    <a:pt x="1160745" y="81940"/>
                  </a:lnTo>
                  <a:lnTo>
                    <a:pt x="1120009" y="63353"/>
                  </a:lnTo>
                  <a:lnTo>
                    <a:pt x="1078097" y="46998"/>
                  </a:lnTo>
                  <a:lnTo>
                    <a:pt x="1035087" y="32953"/>
                  </a:lnTo>
                  <a:lnTo>
                    <a:pt x="991053" y="21291"/>
                  </a:lnTo>
                  <a:lnTo>
                    <a:pt x="946071" y="12089"/>
                  </a:lnTo>
                  <a:lnTo>
                    <a:pt x="900217" y="5423"/>
                  </a:lnTo>
                  <a:lnTo>
                    <a:pt x="853567" y="1368"/>
                  </a:lnTo>
                  <a:lnTo>
                    <a:pt x="806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9204" y="4407408"/>
              <a:ext cx="1612900" cy="1612900"/>
            </a:xfrm>
            <a:custGeom>
              <a:avLst/>
              <a:gdLst/>
              <a:ahLst/>
              <a:cxnLst/>
              <a:rect l="l" t="t" r="r" b="b"/>
              <a:pathLst>
                <a:path w="1612900" h="1612900">
                  <a:moveTo>
                    <a:pt x="0" y="806196"/>
                  </a:moveTo>
                  <a:lnTo>
                    <a:pt x="1368" y="758824"/>
                  </a:lnTo>
                  <a:lnTo>
                    <a:pt x="5423" y="712174"/>
                  </a:lnTo>
                  <a:lnTo>
                    <a:pt x="12090" y="666320"/>
                  </a:lnTo>
                  <a:lnTo>
                    <a:pt x="21292" y="621338"/>
                  </a:lnTo>
                  <a:lnTo>
                    <a:pt x="32954" y="577304"/>
                  </a:lnTo>
                  <a:lnTo>
                    <a:pt x="47000" y="534294"/>
                  </a:lnTo>
                  <a:lnTo>
                    <a:pt x="63354" y="492382"/>
                  </a:lnTo>
                  <a:lnTo>
                    <a:pt x="81942" y="451646"/>
                  </a:lnTo>
                  <a:lnTo>
                    <a:pt x="102688" y="412159"/>
                  </a:lnTo>
                  <a:lnTo>
                    <a:pt x="125515" y="373998"/>
                  </a:lnTo>
                  <a:lnTo>
                    <a:pt x="150348" y="337238"/>
                  </a:lnTo>
                  <a:lnTo>
                    <a:pt x="177112" y="301956"/>
                  </a:lnTo>
                  <a:lnTo>
                    <a:pt x="205731" y="268226"/>
                  </a:lnTo>
                  <a:lnTo>
                    <a:pt x="236129" y="236124"/>
                  </a:lnTo>
                  <a:lnTo>
                    <a:pt x="268231" y="205726"/>
                  </a:lnTo>
                  <a:lnTo>
                    <a:pt x="301961" y="177108"/>
                  </a:lnTo>
                  <a:lnTo>
                    <a:pt x="337244" y="150344"/>
                  </a:lnTo>
                  <a:lnTo>
                    <a:pt x="374004" y="125512"/>
                  </a:lnTo>
                  <a:lnTo>
                    <a:pt x="412164" y="102685"/>
                  </a:lnTo>
                  <a:lnTo>
                    <a:pt x="451651" y="81940"/>
                  </a:lnTo>
                  <a:lnTo>
                    <a:pt x="492388" y="63353"/>
                  </a:lnTo>
                  <a:lnTo>
                    <a:pt x="534299" y="46998"/>
                  </a:lnTo>
                  <a:lnTo>
                    <a:pt x="577309" y="32953"/>
                  </a:lnTo>
                  <a:lnTo>
                    <a:pt x="621342" y="21291"/>
                  </a:lnTo>
                  <a:lnTo>
                    <a:pt x="666323" y="12089"/>
                  </a:lnTo>
                  <a:lnTo>
                    <a:pt x="712176" y="5423"/>
                  </a:lnTo>
                  <a:lnTo>
                    <a:pt x="758825" y="1368"/>
                  </a:lnTo>
                  <a:lnTo>
                    <a:pt x="806196" y="0"/>
                  </a:lnTo>
                  <a:lnTo>
                    <a:pt x="853567" y="1368"/>
                  </a:lnTo>
                  <a:lnTo>
                    <a:pt x="900217" y="5423"/>
                  </a:lnTo>
                  <a:lnTo>
                    <a:pt x="946071" y="12089"/>
                  </a:lnTo>
                  <a:lnTo>
                    <a:pt x="991053" y="21291"/>
                  </a:lnTo>
                  <a:lnTo>
                    <a:pt x="1035087" y="32953"/>
                  </a:lnTo>
                  <a:lnTo>
                    <a:pt x="1078097" y="46998"/>
                  </a:lnTo>
                  <a:lnTo>
                    <a:pt x="1120009" y="63353"/>
                  </a:lnTo>
                  <a:lnTo>
                    <a:pt x="1160745" y="81940"/>
                  </a:lnTo>
                  <a:lnTo>
                    <a:pt x="1200232" y="102685"/>
                  </a:lnTo>
                  <a:lnTo>
                    <a:pt x="1238393" y="125512"/>
                  </a:lnTo>
                  <a:lnTo>
                    <a:pt x="1275153" y="150344"/>
                  </a:lnTo>
                  <a:lnTo>
                    <a:pt x="1310435" y="177108"/>
                  </a:lnTo>
                  <a:lnTo>
                    <a:pt x="1344165" y="205726"/>
                  </a:lnTo>
                  <a:lnTo>
                    <a:pt x="1376267" y="236124"/>
                  </a:lnTo>
                  <a:lnTo>
                    <a:pt x="1406665" y="268226"/>
                  </a:lnTo>
                  <a:lnTo>
                    <a:pt x="1435283" y="301956"/>
                  </a:lnTo>
                  <a:lnTo>
                    <a:pt x="1462047" y="337238"/>
                  </a:lnTo>
                  <a:lnTo>
                    <a:pt x="1486879" y="373998"/>
                  </a:lnTo>
                  <a:lnTo>
                    <a:pt x="1509706" y="412159"/>
                  </a:lnTo>
                  <a:lnTo>
                    <a:pt x="1530451" y="451646"/>
                  </a:lnTo>
                  <a:lnTo>
                    <a:pt x="1549038" y="492382"/>
                  </a:lnTo>
                  <a:lnTo>
                    <a:pt x="1565393" y="534294"/>
                  </a:lnTo>
                  <a:lnTo>
                    <a:pt x="1579438" y="577304"/>
                  </a:lnTo>
                  <a:lnTo>
                    <a:pt x="1591100" y="621338"/>
                  </a:lnTo>
                  <a:lnTo>
                    <a:pt x="1600302" y="666320"/>
                  </a:lnTo>
                  <a:lnTo>
                    <a:pt x="1606968" y="712174"/>
                  </a:lnTo>
                  <a:lnTo>
                    <a:pt x="1611023" y="758824"/>
                  </a:lnTo>
                  <a:lnTo>
                    <a:pt x="1612391" y="806196"/>
                  </a:lnTo>
                  <a:lnTo>
                    <a:pt x="1611023" y="853567"/>
                  </a:lnTo>
                  <a:lnTo>
                    <a:pt x="1606968" y="900217"/>
                  </a:lnTo>
                  <a:lnTo>
                    <a:pt x="1600302" y="946071"/>
                  </a:lnTo>
                  <a:lnTo>
                    <a:pt x="1591100" y="991053"/>
                  </a:lnTo>
                  <a:lnTo>
                    <a:pt x="1579438" y="1035087"/>
                  </a:lnTo>
                  <a:lnTo>
                    <a:pt x="1565393" y="1078097"/>
                  </a:lnTo>
                  <a:lnTo>
                    <a:pt x="1549038" y="1120009"/>
                  </a:lnTo>
                  <a:lnTo>
                    <a:pt x="1530451" y="1160745"/>
                  </a:lnTo>
                  <a:lnTo>
                    <a:pt x="1509706" y="1200232"/>
                  </a:lnTo>
                  <a:lnTo>
                    <a:pt x="1486879" y="1238393"/>
                  </a:lnTo>
                  <a:lnTo>
                    <a:pt x="1462047" y="1275153"/>
                  </a:lnTo>
                  <a:lnTo>
                    <a:pt x="1435283" y="1310435"/>
                  </a:lnTo>
                  <a:lnTo>
                    <a:pt x="1406665" y="1344165"/>
                  </a:lnTo>
                  <a:lnTo>
                    <a:pt x="1376267" y="1376267"/>
                  </a:lnTo>
                  <a:lnTo>
                    <a:pt x="1344165" y="1406665"/>
                  </a:lnTo>
                  <a:lnTo>
                    <a:pt x="1310435" y="1435283"/>
                  </a:lnTo>
                  <a:lnTo>
                    <a:pt x="1275153" y="1462047"/>
                  </a:lnTo>
                  <a:lnTo>
                    <a:pt x="1238393" y="1486879"/>
                  </a:lnTo>
                  <a:lnTo>
                    <a:pt x="1200232" y="1509706"/>
                  </a:lnTo>
                  <a:lnTo>
                    <a:pt x="1160745" y="1530451"/>
                  </a:lnTo>
                  <a:lnTo>
                    <a:pt x="1120009" y="1549038"/>
                  </a:lnTo>
                  <a:lnTo>
                    <a:pt x="1078097" y="1565393"/>
                  </a:lnTo>
                  <a:lnTo>
                    <a:pt x="1035087" y="1579438"/>
                  </a:lnTo>
                  <a:lnTo>
                    <a:pt x="991053" y="1591100"/>
                  </a:lnTo>
                  <a:lnTo>
                    <a:pt x="946071" y="1600302"/>
                  </a:lnTo>
                  <a:lnTo>
                    <a:pt x="900217" y="1606968"/>
                  </a:lnTo>
                  <a:lnTo>
                    <a:pt x="853567" y="1611023"/>
                  </a:lnTo>
                  <a:lnTo>
                    <a:pt x="806196" y="1612392"/>
                  </a:lnTo>
                  <a:lnTo>
                    <a:pt x="758825" y="1611023"/>
                  </a:lnTo>
                  <a:lnTo>
                    <a:pt x="712176" y="1606968"/>
                  </a:lnTo>
                  <a:lnTo>
                    <a:pt x="666323" y="1600302"/>
                  </a:lnTo>
                  <a:lnTo>
                    <a:pt x="621342" y="1591100"/>
                  </a:lnTo>
                  <a:lnTo>
                    <a:pt x="577309" y="1579438"/>
                  </a:lnTo>
                  <a:lnTo>
                    <a:pt x="534299" y="1565393"/>
                  </a:lnTo>
                  <a:lnTo>
                    <a:pt x="492388" y="1549038"/>
                  </a:lnTo>
                  <a:lnTo>
                    <a:pt x="451651" y="1530451"/>
                  </a:lnTo>
                  <a:lnTo>
                    <a:pt x="412164" y="1509706"/>
                  </a:lnTo>
                  <a:lnTo>
                    <a:pt x="374004" y="1486879"/>
                  </a:lnTo>
                  <a:lnTo>
                    <a:pt x="337244" y="1462047"/>
                  </a:lnTo>
                  <a:lnTo>
                    <a:pt x="301961" y="1435283"/>
                  </a:lnTo>
                  <a:lnTo>
                    <a:pt x="268231" y="1406665"/>
                  </a:lnTo>
                  <a:lnTo>
                    <a:pt x="236129" y="1376267"/>
                  </a:lnTo>
                  <a:lnTo>
                    <a:pt x="205731" y="1344165"/>
                  </a:lnTo>
                  <a:lnTo>
                    <a:pt x="177112" y="1310435"/>
                  </a:lnTo>
                  <a:lnTo>
                    <a:pt x="150348" y="1275153"/>
                  </a:lnTo>
                  <a:lnTo>
                    <a:pt x="125515" y="1238393"/>
                  </a:lnTo>
                  <a:lnTo>
                    <a:pt x="102688" y="1200232"/>
                  </a:lnTo>
                  <a:lnTo>
                    <a:pt x="81942" y="1160745"/>
                  </a:lnTo>
                  <a:lnTo>
                    <a:pt x="63354" y="1120009"/>
                  </a:lnTo>
                  <a:lnTo>
                    <a:pt x="47000" y="1078097"/>
                  </a:lnTo>
                  <a:lnTo>
                    <a:pt x="32954" y="1035087"/>
                  </a:lnTo>
                  <a:lnTo>
                    <a:pt x="21292" y="991053"/>
                  </a:lnTo>
                  <a:lnTo>
                    <a:pt x="12090" y="946071"/>
                  </a:lnTo>
                  <a:lnTo>
                    <a:pt x="5423" y="900217"/>
                  </a:lnTo>
                  <a:lnTo>
                    <a:pt x="1368" y="853567"/>
                  </a:lnTo>
                  <a:lnTo>
                    <a:pt x="0" y="806196"/>
                  </a:lnTo>
                  <a:close/>
                </a:path>
              </a:pathLst>
            </a:custGeom>
            <a:ln w="57150">
              <a:solidFill>
                <a:srgbClr val="FFA8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0" y="4386072"/>
              <a:ext cx="1325880" cy="130911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522347" y="4244466"/>
            <a:ext cx="35877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4E1F95"/>
                </a:solidFill>
                <a:latin typeface="Roboto"/>
                <a:cs typeface="Roboto"/>
              </a:rPr>
              <a:t>Microchipagem</a:t>
            </a:r>
            <a:endParaRPr sz="400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22347" y="4287611"/>
            <a:ext cx="3634740" cy="2595880"/>
          </a:xfrm>
          <a:prstGeom prst="rect">
            <a:avLst/>
          </a:prstGeom>
        </p:spPr>
        <p:txBody>
          <a:bodyPr vert="horz" wrap="square" lIns="0" tIns="273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5"/>
              </a:spcBef>
            </a:pPr>
            <a:r>
              <a:rPr sz="4000" b="1" spc="-10" dirty="0">
                <a:solidFill>
                  <a:srgbClr val="4E1F95"/>
                </a:solidFill>
                <a:latin typeface="Roboto"/>
                <a:cs typeface="Roboto"/>
              </a:rPr>
              <a:t>gratuita</a:t>
            </a:r>
            <a:endParaRPr sz="4000">
              <a:latin typeface="Roboto"/>
              <a:cs typeface="Roboto"/>
            </a:endParaRPr>
          </a:p>
          <a:p>
            <a:pPr marL="12700" marR="465455" algn="just">
              <a:lnSpc>
                <a:spcPct val="114900"/>
              </a:lnSpc>
              <a:spcBef>
                <a:spcPts val="620"/>
              </a:spcBef>
            </a:pP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Uma</a:t>
            </a:r>
            <a:r>
              <a:rPr sz="1850" b="1" spc="-5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forma</a:t>
            </a:r>
            <a:r>
              <a:rPr sz="1850" b="1" spc="-4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10" dirty="0">
                <a:solidFill>
                  <a:srgbClr val="4E1F95"/>
                </a:solidFill>
                <a:latin typeface="Roboto Bk"/>
                <a:cs typeface="Roboto Bk"/>
              </a:rPr>
              <a:t>moderna,</a:t>
            </a:r>
            <a:r>
              <a:rPr sz="1850" b="1" spc="-5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eficaz</a:t>
            </a:r>
            <a:r>
              <a:rPr sz="1850" b="1" spc="-5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50" dirty="0">
                <a:solidFill>
                  <a:srgbClr val="4E1F95"/>
                </a:solidFill>
                <a:latin typeface="Roboto Bk"/>
                <a:cs typeface="Roboto Bk"/>
              </a:rPr>
              <a:t>e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segura</a:t>
            </a:r>
            <a:r>
              <a:rPr sz="1850" b="1" spc="-1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de</a:t>
            </a:r>
            <a:r>
              <a:rPr sz="1850" b="1" spc="-1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25" dirty="0">
                <a:solidFill>
                  <a:srgbClr val="4E1F95"/>
                </a:solidFill>
                <a:latin typeface="Roboto Bk"/>
                <a:cs typeface="Roboto Bk"/>
              </a:rPr>
              <a:t>identificar</a:t>
            </a:r>
            <a:r>
              <a:rPr sz="1850" b="1" spc="-1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o</a:t>
            </a:r>
            <a:r>
              <a:rPr sz="1850" b="1" spc="-1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20" dirty="0">
                <a:solidFill>
                  <a:srgbClr val="4E1F95"/>
                </a:solidFill>
                <a:latin typeface="Roboto Bk"/>
                <a:cs typeface="Roboto Bk"/>
              </a:rPr>
              <a:t>pet.</a:t>
            </a:r>
            <a:r>
              <a:rPr sz="1850" b="1" spc="-3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25" dirty="0">
                <a:solidFill>
                  <a:srgbClr val="4E1F95"/>
                </a:solidFill>
                <a:latin typeface="Roboto Bk"/>
                <a:cs typeface="Roboto Bk"/>
              </a:rPr>
              <a:t>Ele substitui</a:t>
            </a:r>
            <a:r>
              <a:rPr sz="1850" b="1" spc="-1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a</a:t>
            </a:r>
            <a:r>
              <a:rPr sz="1850" b="1" spc="-2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20" dirty="0">
                <a:solidFill>
                  <a:srgbClr val="4E1F95"/>
                </a:solidFill>
                <a:latin typeface="Roboto Bk"/>
                <a:cs typeface="Roboto Bk"/>
              </a:rPr>
              <a:t>carteirinha</a:t>
            </a:r>
            <a:r>
              <a:rPr sz="1850" b="1" spc="-1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25" dirty="0">
                <a:solidFill>
                  <a:srgbClr val="4E1F95"/>
                </a:solidFill>
                <a:latin typeface="Roboto Bk"/>
                <a:cs typeface="Roboto Bk"/>
              </a:rPr>
              <a:t>de</a:t>
            </a:r>
            <a:endParaRPr sz="1850">
              <a:latin typeface="Roboto Bk"/>
              <a:cs typeface="Roboto Bk"/>
            </a:endParaRPr>
          </a:p>
          <a:p>
            <a:pPr marL="12700" algn="just">
              <a:lnSpc>
                <a:spcPct val="100000"/>
              </a:lnSpc>
              <a:spcBef>
                <a:spcPts val="335"/>
              </a:spcBef>
            </a:pP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vacinação</a:t>
            </a:r>
            <a:r>
              <a:rPr sz="1850" b="1" spc="-3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e</a:t>
            </a:r>
            <a:r>
              <a:rPr sz="1850" b="1" spc="-2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20" dirty="0">
                <a:solidFill>
                  <a:srgbClr val="4E1F95"/>
                </a:solidFill>
                <a:latin typeface="Roboto Bk"/>
                <a:cs typeface="Roboto Bk"/>
              </a:rPr>
              <a:t>facilita</a:t>
            </a:r>
            <a:r>
              <a:rPr sz="1850" b="1" spc="-1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a</a:t>
            </a:r>
            <a:r>
              <a:rPr sz="1850" b="1" spc="-2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10" dirty="0">
                <a:solidFill>
                  <a:srgbClr val="4E1F95"/>
                </a:solidFill>
                <a:latin typeface="Roboto Bk"/>
                <a:cs typeface="Roboto Bk"/>
              </a:rPr>
              <a:t>identificação</a:t>
            </a:r>
            <a:endParaRPr sz="1850">
              <a:latin typeface="Roboto Bk"/>
              <a:cs typeface="Roboto Bk"/>
            </a:endParaRPr>
          </a:p>
          <a:p>
            <a:pPr marL="12700" algn="just">
              <a:lnSpc>
                <a:spcPct val="100000"/>
              </a:lnSpc>
              <a:spcBef>
                <a:spcPts val="335"/>
              </a:spcBef>
            </a:pP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dos</a:t>
            </a:r>
            <a:r>
              <a:rPr sz="1850" b="1" spc="1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dados do</a:t>
            </a:r>
            <a:r>
              <a:rPr sz="1850" b="1" spc="2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10" dirty="0">
                <a:solidFill>
                  <a:srgbClr val="4E1F95"/>
                </a:solidFill>
                <a:latin typeface="Roboto Bk"/>
                <a:cs typeface="Roboto Bk"/>
              </a:rPr>
              <a:t>tutor.</a:t>
            </a:r>
            <a:endParaRPr sz="1850">
              <a:latin typeface="Roboto Bk"/>
              <a:cs typeface="Roboto B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8723" y="7450835"/>
            <a:ext cx="1771014" cy="1772920"/>
            <a:chOff x="458723" y="7450835"/>
            <a:chExt cx="1771014" cy="177292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8723" y="7450835"/>
              <a:ext cx="1770888" cy="177241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13587" y="7505699"/>
              <a:ext cx="1612900" cy="1614170"/>
            </a:xfrm>
            <a:custGeom>
              <a:avLst/>
              <a:gdLst/>
              <a:ahLst/>
              <a:cxnLst/>
              <a:rect l="l" t="t" r="r" b="b"/>
              <a:pathLst>
                <a:path w="1612900" h="1614170">
                  <a:moveTo>
                    <a:pt x="806196" y="0"/>
                  </a:moveTo>
                  <a:lnTo>
                    <a:pt x="758825" y="1369"/>
                  </a:lnTo>
                  <a:lnTo>
                    <a:pt x="712176" y="5429"/>
                  </a:lnTo>
                  <a:lnTo>
                    <a:pt x="666323" y="12102"/>
                  </a:lnTo>
                  <a:lnTo>
                    <a:pt x="621342" y="21313"/>
                  </a:lnTo>
                  <a:lnTo>
                    <a:pt x="577309" y="32987"/>
                  </a:lnTo>
                  <a:lnTo>
                    <a:pt x="534299" y="47047"/>
                  </a:lnTo>
                  <a:lnTo>
                    <a:pt x="492388" y="63418"/>
                  </a:lnTo>
                  <a:lnTo>
                    <a:pt x="451651" y="82024"/>
                  </a:lnTo>
                  <a:lnTo>
                    <a:pt x="412164" y="102790"/>
                  </a:lnTo>
                  <a:lnTo>
                    <a:pt x="374004" y="125640"/>
                  </a:lnTo>
                  <a:lnTo>
                    <a:pt x="337244" y="150498"/>
                  </a:lnTo>
                  <a:lnTo>
                    <a:pt x="301961" y="177288"/>
                  </a:lnTo>
                  <a:lnTo>
                    <a:pt x="268231" y="205935"/>
                  </a:lnTo>
                  <a:lnTo>
                    <a:pt x="236129" y="236362"/>
                  </a:lnTo>
                  <a:lnTo>
                    <a:pt x="205731" y="268495"/>
                  </a:lnTo>
                  <a:lnTo>
                    <a:pt x="177112" y="302258"/>
                  </a:lnTo>
                  <a:lnTo>
                    <a:pt x="150348" y="337574"/>
                  </a:lnTo>
                  <a:lnTo>
                    <a:pt x="125515" y="374369"/>
                  </a:lnTo>
                  <a:lnTo>
                    <a:pt x="102688" y="412566"/>
                  </a:lnTo>
                  <a:lnTo>
                    <a:pt x="81942" y="452090"/>
                  </a:lnTo>
                  <a:lnTo>
                    <a:pt x="63354" y="492865"/>
                  </a:lnTo>
                  <a:lnTo>
                    <a:pt x="47000" y="534815"/>
                  </a:lnTo>
                  <a:lnTo>
                    <a:pt x="32954" y="577865"/>
                  </a:lnTo>
                  <a:lnTo>
                    <a:pt x="21292" y="621938"/>
                  </a:lnTo>
                  <a:lnTo>
                    <a:pt x="12090" y="666960"/>
                  </a:lnTo>
                  <a:lnTo>
                    <a:pt x="5423" y="712854"/>
                  </a:lnTo>
                  <a:lnTo>
                    <a:pt x="1368" y="759545"/>
                  </a:lnTo>
                  <a:lnTo>
                    <a:pt x="0" y="806958"/>
                  </a:lnTo>
                  <a:lnTo>
                    <a:pt x="1368" y="854370"/>
                  </a:lnTo>
                  <a:lnTo>
                    <a:pt x="5423" y="901061"/>
                  </a:lnTo>
                  <a:lnTo>
                    <a:pt x="12090" y="946955"/>
                  </a:lnTo>
                  <a:lnTo>
                    <a:pt x="21292" y="991977"/>
                  </a:lnTo>
                  <a:lnTo>
                    <a:pt x="32954" y="1036050"/>
                  </a:lnTo>
                  <a:lnTo>
                    <a:pt x="47000" y="1079100"/>
                  </a:lnTo>
                  <a:lnTo>
                    <a:pt x="63354" y="1121050"/>
                  </a:lnTo>
                  <a:lnTo>
                    <a:pt x="81942" y="1161825"/>
                  </a:lnTo>
                  <a:lnTo>
                    <a:pt x="102688" y="1201349"/>
                  </a:lnTo>
                  <a:lnTo>
                    <a:pt x="125515" y="1239546"/>
                  </a:lnTo>
                  <a:lnTo>
                    <a:pt x="150348" y="1276341"/>
                  </a:lnTo>
                  <a:lnTo>
                    <a:pt x="177112" y="1311657"/>
                  </a:lnTo>
                  <a:lnTo>
                    <a:pt x="205731" y="1345420"/>
                  </a:lnTo>
                  <a:lnTo>
                    <a:pt x="236129" y="1377553"/>
                  </a:lnTo>
                  <a:lnTo>
                    <a:pt x="268231" y="1407980"/>
                  </a:lnTo>
                  <a:lnTo>
                    <a:pt x="301961" y="1436627"/>
                  </a:lnTo>
                  <a:lnTo>
                    <a:pt x="337244" y="1463417"/>
                  </a:lnTo>
                  <a:lnTo>
                    <a:pt x="374004" y="1488275"/>
                  </a:lnTo>
                  <a:lnTo>
                    <a:pt x="412164" y="1511125"/>
                  </a:lnTo>
                  <a:lnTo>
                    <a:pt x="451651" y="1531891"/>
                  </a:lnTo>
                  <a:lnTo>
                    <a:pt x="492388" y="1550497"/>
                  </a:lnTo>
                  <a:lnTo>
                    <a:pt x="534299" y="1566868"/>
                  </a:lnTo>
                  <a:lnTo>
                    <a:pt x="577309" y="1580928"/>
                  </a:lnTo>
                  <a:lnTo>
                    <a:pt x="621342" y="1592602"/>
                  </a:lnTo>
                  <a:lnTo>
                    <a:pt x="666323" y="1601813"/>
                  </a:lnTo>
                  <a:lnTo>
                    <a:pt x="712176" y="1608486"/>
                  </a:lnTo>
                  <a:lnTo>
                    <a:pt x="758825" y="1612546"/>
                  </a:lnTo>
                  <a:lnTo>
                    <a:pt x="806196" y="1613915"/>
                  </a:lnTo>
                  <a:lnTo>
                    <a:pt x="853567" y="1612546"/>
                  </a:lnTo>
                  <a:lnTo>
                    <a:pt x="900217" y="1608486"/>
                  </a:lnTo>
                  <a:lnTo>
                    <a:pt x="946071" y="1601813"/>
                  </a:lnTo>
                  <a:lnTo>
                    <a:pt x="991053" y="1592602"/>
                  </a:lnTo>
                  <a:lnTo>
                    <a:pt x="1035087" y="1580928"/>
                  </a:lnTo>
                  <a:lnTo>
                    <a:pt x="1078097" y="1566868"/>
                  </a:lnTo>
                  <a:lnTo>
                    <a:pt x="1120009" y="1550497"/>
                  </a:lnTo>
                  <a:lnTo>
                    <a:pt x="1160745" y="1531891"/>
                  </a:lnTo>
                  <a:lnTo>
                    <a:pt x="1200232" y="1511125"/>
                  </a:lnTo>
                  <a:lnTo>
                    <a:pt x="1238393" y="1488275"/>
                  </a:lnTo>
                  <a:lnTo>
                    <a:pt x="1275153" y="1463417"/>
                  </a:lnTo>
                  <a:lnTo>
                    <a:pt x="1310435" y="1436627"/>
                  </a:lnTo>
                  <a:lnTo>
                    <a:pt x="1344165" y="1407980"/>
                  </a:lnTo>
                  <a:lnTo>
                    <a:pt x="1376267" y="1377553"/>
                  </a:lnTo>
                  <a:lnTo>
                    <a:pt x="1406665" y="1345420"/>
                  </a:lnTo>
                  <a:lnTo>
                    <a:pt x="1435283" y="1311657"/>
                  </a:lnTo>
                  <a:lnTo>
                    <a:pt x="1462047" y="1276341"/>
                  </a:lnTo>
                  <a:lnTo>
                    <a:pt x="1486879" y="1239546"/>
                  </a:lnTo>
                  <a:lnTo>
                    <a:pt x="1509706" y="1201349"/>
                  </a:lnTo>
                  <a:lnTo>
                    <a:pt x="1530451" y="1161825"/>
                  </a:lnTo>
                  <a:lnTo>
                    <a:pt x="1549038" y="1121050"/>
                  </a:lnTo>
                  <a:lnTo>
                    <a:pt x="1565393" y="1079100"/>
                  </a:lnTo>
                  <a:lnTo>
                    <a:pt x="1579438" y="1036050"/>
                  </a:lnTo>
                  <a:lnTo>
                    <a:pt x="1591100" y="991977"/>
                  </a:lnTo>
                  <a:lnTo>
                    <a:pt x="1600302" y="946955"/>
                  </a:lnTo>
                  <a:lnTo>
                    <a:pt x="1606968" y="901061"/>
                  </a:lnTo>
                  <a:lnTo>
                    <a:pt x="1611023" y="854370"/>
                  </a:lnTo>
                  <a:lnTo>
                    <a:pt x="1612392" y="806958"/>
                  </a:lnTo>
                  <a:lnTo>
                    <a:pt x="1611023" y="759545"/>
                  </a:lnTo>
                  <a:lnTo>
                    <a:pt x="1606968" y="712854"/>
                  </a:lnTo>
                  <a:lnTo>
                    <a:pt x="1600302" y="666960"/>
                  </a:lnTo>
                  <a:lnTo>
                    <a:pt x="1591100" y="621938"/>
                  </a:lnTo>
                  <a:lnTo>
                    <a:pt x="1579438" y="577865"/>
                  </a:lnTo>
                  <a:lnTo>
                    <a:pt x="1565393" y="534815"/>
                  </a:lnTo>
                  <a:lnTo>
                    <a:pt x="1549038" y="492865"/>
                  </a:lnTo>
                  <a:lnTo>
                    <a:pt x="1530451" y="452090"/>
                  </a:lnTo>
                  <a:lnTo>
                    <a:pt x="1509706" y="412566"/>
                  </a:lnTo>
                  <a:lnTo>
                    <a:pt x="1486879" y="374369"/>
                  </a:lnTo>
                  <a:lnTo>
                    <a:pt x="1462047" y="337574"/>
                  </a:lnTo>
                  <a:lnTo>
                    <a:pt x="1435283" y="302258"/>
                  </a:lnTo>
                  <a:lnTo>
                    <a:pt x="1406665" y="268495"/>
                  </a:lnTo>
                  <a:lnTo>
                    <a:pt x="1376267" y="236362"/>
                  </a:lnTo>
                  <a:lnTo>
                    <a:pt x="1344165" y="205935"/>
                  </a:lnTo>
                  <a:lnTo>
                    <a:pt x="1310435" y="177288"/>
                  </a:lnTo>
                  <a:lnTo>
                    <a:pt x="1275153" y="150498"/>
                  </a:lnTo>
                  <a:lnTo>
                    <a:pt x="1238393" y="125640"/>
                  </a:lnTo>
                  <a:lnTo>
                    <a:pt x="1200232" y="102790"/>
                  </a:lnTo>
                  <a:lnTo>
                    <a:pt x="1160745" y="82024"/>
                  </a:lnTo>
                  <a:lnTo>
                    <a:pt x="1120009" y="63418"/>
                  </a:lnTo>
                  <a:lnTo>
                    <a:pt x="1078097" y="47047"/>
                  </a:lnTo>
                  <a:lnTo>
                    <a:pt x="1035087" y="32987"/>
                  </a:lnTo>
                  <a:lnTo>
                    <a:pt x="991053" y="21313"/>
                  </a:lnTo>
                  <a:lnTo>
                    <a:pt x="946071" y="12102"/>
                  </a:lnTo>
                  <a:lnTo>
                    <a:pt x="900217" y="5429"/>
                  </a:lnTo>
                  <a:lnTo>
                    <a:pt x="853567" y="1369"/>
                  </a:lnTo>
                  <a:lnTo>
                    <a:pt x="806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3587" y="7505699"/>
              <a:ext cx="1612900" cy="1614170"/>
            </a:xfrm>
            <a:custGeom>
              <a:avLst/>
              <a:gdLst/>
              <a:ahLst/>
              <a:cxnLst/>
              <a:rect l="l" t="t" r="r" b="b"/>
              <a:pathLst>
                <a:path w="1612900" h="1614170">
                  <a:moveTo>
                    <a:pt x="0" y="806958"/>
                  </a:moveTo>
                  <a:lnTo>
                    <a:pt x="1368" y="759545"/>
                  </a:lnTo>
                  <a:lnTo>
                    <a:pt x="5423" y="712854"/>
                  </a:lnTo>
                  <a:lnTo>
                    <a:pt x="12090" y="666960"/>
                  </a:lnTo>
                  <a:lnTo>
                    <a:pt x="21292" y="621938"/>
                  </a:lnTo>
                  <a:lnTo>
                    <a:pt x="32954" y="577865"/>
                  </a:lnTo>
                  <a:lnTo>
                    <a:pt x="47000" y="534815"/>
                  </a:lnTo>
                  <a:lnTo>
                    <a:pt x="63354" y="492865"/>
                  </a:lnTo>
                  <a:lnTo>
                    <a:pt x="81942" y="452090"/>
                  </a:lnTo>
                  <a:lnTo>
                    <a:pt x="102688" y="412566"/>
                  </a:lnTo>
                  <a:lnTo>
                    <a:pt x="125515" y="374369"/>
                  </a:lnTo>
                  <a:lnTo>
                    <a:pt x="150348" y="337574"/>
                  </a:lnTo>
                  <a:lnTo>
                    <a:pt x="177112" y="302258"/>
                  </a:lnTo>
                  <a:lnTo>
                    <a:pt x="205731" y="268495"/>
                  </a:lnTo>
                  <a:lnTo>
                    <a:pt x="236129" y="236362"/>
                  </a:lnTo>
                  <a:lnTo>
                    <a:pt x="268231" y="205935"/>
                  </a:lnTo>
                  <a:lnTo>
                    <a:pt x="301961" y="177288"/>
                  </a:lnTo>
                  <a:lnTo>
                    <a:pt x="337244" y="150498"/>
                  </a:lnTo>
                  <a:lnTo>
                    <a:pt x="374004" y="125640"/>
                  </a:lnTo>
                  <a:lnTo>
                    <a:pt x="412164" y="102790"/>
                  </a:lnTo>
                  <a:lnTo>
                    <a:pt x="451651" y="82024"/>
                  </a:lnTo>
                  <a:lnTo>
                    <a:pt x="492388" y="63418"/>
                  </a:lnTo>
                  <a:lnTo>
                    <a:pt x="534299" y="47047"/>
                  </a:lnTo>
                  <a:lnTo>
                    <a:pt x="577309" y="32987"/>
                  </a:lnTo>
                  <a:lnTo>
                    <a:pt x="621342" y="21313"/>
                  </a:lnTo>
                  <a:lnTo>
                    <a:pt x="666323" y="12102"/>
                  </a:lnTo>
                  <a:lnTo>
                    <a:pt x="712176" y="5429"/>
                  </a:lnTo>
                  <a:lnTo>
                    <a:pt x="758825" y="1369"/>
                  </a:lnTo>
                  <a:lnTo>
                    <a:pt x="806196" y="0"/>
                  </a:lnTo>
                  <a:lnTo>
                    <a:pt x="853567" y="1369"/>
                  </a:lnTo>
                  <a:lnTo>
                    <a:pt x="900217" y="5429"/>
                  </a:lnTo>
                  <a:lnTo>
                    <a:pt x="946071" y="12102"/>
                  </a:lnTo>
                  <a:lnTo>
                    <a:pt x="991053" y="21313"/>
                  </a:lnTo>
                  <a:lnTo>
                    <a:pt x="1035087" y="32987"/>
                  </a:lnTo>
                  <a:lnTo>
                    <a:pt x="1078097" y="47047"/>
                  </a:lnTo>
                  <a:lnTo>
                    <a:pt x="1120009" y="63418"/>
                  </a:lnTo>
                  <a:lnTo>
                    <a:pt x="1160745" y="82024"/>
                  </a:lnTo>
                  <a:lnTo>
                    <a:pt x="1200232" y="102790"/>
                  </a:lnTo>
                  <a:lnTo>
                    <a:pt x="1238393" y="125640"/>
                  </a:lnTo>
                  <a:lnTo>
                    <a:pt x="1275153" y="150498"/>
                  </a:lnTo>
                  <a:lnTo>
                    <a:pt x="1310435" y="177288"/>
                  </a:lnTo>
                  <a:lnTo>
                    <a:pt x="1344165" y="205935"/>
                  </a:lnTo>
                  <a:lnTo>
                    <a:pt x="1376267" y="236362"/>
                  </a:lnTo>
                  <a:lnTo>
                    <a:pt x="1406665" y="268495"/>
                  </a:lnTo>
                  <a:lnTo>
                    <a:pt x="1435283" y="302258"/>
                  </a:lnTo>
                  <a:lnTo>
                    <a:pt x="1462047" y="337574"/>
                  </a:lnTo>
                  <a:lnTo>
                    <a:pt x="1486879" y="374369"/>
                  </a:lnTo>
                  <a:lnTo>
                    <a:pt x="1509706" y="412566"/>
                  </a:lnTo>
                  <a:lnTo>
                    <a:pt x="1530451" y="452090"/>
                  </a:lnTo>
                  <a:lnTo>
                    <a:pt x="1549038" y="492865"/>
                  </a:lnTo>
                  <a:lnTo>
                    <a:pt x="1565393" y="534815"/>
                  </a:lnTo>
                  <a:lnTo>
                    <a:pt x="1579438" y="577865"/>
                  </a:lnTo>
                  <a:lnTo>
                    <a:pt x="1591100" y="621938"/>
                  </a:lnTo>
                  <a:lnTo>
                    <a:pt x="1600302" y="666960"/>
                  </a:lnTo>
                  <a:lnTo>
                    <a:pt x="1606968" y="712854"/>
                  </a:lnTo>
                  <a:lnTo>
                    <a:pt x="1611023" y="759545"/>
                  </a:lnTo>
                  <a:lnTo>
                    <a:pt x="1612392" y="806958"/>
                  </a:lnTo>
                  <a:lnTo>
                    <a:pt x="1611023" y="854370"/>
                  </a:lnTo>
                  <a:lnTo>
                    <a:pt x="1606968" y="901061"/>
                  </a:lnTo>
                  <a:lnTo>
                    <a:pt x="1600302" y="946955"/>
                  </a:lnTo>
                  <a:lnTo>
                    <a:pt x="1591100" y="991977"/>
                  </a:lnTo>
                  <a:lnTo>
                    <a:pt x="1579438" y="1036050"/>
                  </a:lnTo>
                  <a:lnTo>
                    <a:pt x="1565393" y="1079100"/>
                  </a:lnTo>
                  <a:lnTo>
                    <a:pt x="1549038" y="1121050"/>
                  </a:lnTo>
                  <a:lnTo>
                    <a:pt x="1530451" y="1161825"/>
                  </a:lnTo>
                  <a:lnTo>
                    <a:pt x="1509706" y="1201349"/>
                  </a:lnTo>
                  <a:lnTo>
                    <a:pt x="1486879" y="1239546"/>
                  </a:lnTo>
                  <a:lnTo>
                    <a:pt x="1462047" y="1276341"/>
                  </a:lnTo>
                  <a:lnTo>
                    <a:pt x="1435283" y="1311657"/>
                  </a:lnTo>
                  <a:lnTo>
                    <a:pt x="1406665" y="1345420"/>
                  </a:lnTo>
                  <a:lnTo>
                    <a:pt x="1376267" y="1377553"/>
                  </a:lnTo>
                  <a:lnTo>
                    <a:pt x="1344165" y="1407980"/>
                  </a:lnTo>
                  <a:lnTo>
                    <a:pt x="1310435" y="1436627"/>
                  </a:lnTo>
                  <a:lnTo>
                    <a:pt x="1275153" y="1463417"/>
                  </a:lnTo>
                  <a:lnTo>
                    <a:pt x="1238393" y="1488275"/>
                  </a:lnTo>
                  <a:lnTo>
                    <a:pt x="1200232" y="1511125"/>
                  </a:lnTo>
                  <a:lnTo>
                    <a:pt x="1160745" y="1531891"/>
                  </a:lnTo>
                  <a:lnTo>
                    <a:pt x="1120009" y="1550497"/>
                  </a:lnTo>
                  <a:lnTo>
                    <a:pt x="1078097" y="1566868"/>
                  </a:lnTo>
                  <a:lnTo>
                    <a:pt x="1035087" y="1580928"/>
                  </a:lnTo>
                  <a:lnTo>
                    <a:pt x="991053" y="1592602"/>
                  </a:lnTo>
                  <a:lnTo>
                    <a:pt x="946071" y="1601813"/>
                  </a:lnTo>
                  <a:lnTo>
                    <a:pt x="900217" y="1608486"/>
                  </a:lnTo>
                  <a:lnTo>
                    <a:pt x="853567" y="1612546"/>
                  </a:lnTo>
                  <a:lnTo>
                    <a:pt x="806196" y="1613915"/>
                  </a:lnTo>
                  <a:lnTo>
                    <a:pt x="758825" y="1612546"/>
                  </a:lnTo>
                  <a:lnTo>
                    <a:pt x="712176" y="1608486"/>
                  </a:lnTo>
                  <a:lnTo>
                    <a:pt x="666323" y="1601813"/>
                  </a:lnTo>
                  <a:lnTo>
                    <a:pt x="621342" y="1592602"/>
                  </a:lnTo>
                  <a:lnTo>
                    <a:pt x="577309" y="1580928"/>
                  </a:lnTo>
                  <a:lnTo>
                    <a:pt x="534299" y="1566868"/>
                  </a:lnTo>
                  <a:lnTo>
                    <a:pt x="492388" y="1550497"/>
                  </a:lnTo>
                  <a:lnTo>
                    <a:pt x="451651" y="1531891"/>
                  </a:lnTo>
                  <a:lnTo>
                    <a:pt x="412164" y="1511125"/>
                  </a:lnTo>
                  <a:lnTo>
                    <a:pt x="374004" y="1488275"/>
                  </a:lnTo>
                  <a:lnTo>
                    <a:pt x="337244" y="1463417"/>
                  </a:lnTo>
                  <a:lnTo>
                    <a:pt x="301961" y="1436627"/>
                  </a:lnTo>
                  <a:lnTo>
                    <a:pt x="268231" y="1407980"/>
                  </a:lnTo>
                  <a:lnTo>
                    <a:pt x="236129" y="1377553"/>
                  </a:lnTo>
                  <a:lnTo>
                    <a:pt x="205731" y="1345420"/>
                  </a:lnTo>
                  <a:lnTo>
                    <a:pt x="177112" y="1311657"/>
                  </a:lnTo>
                  <a:lnTo>
                    <a:pt x="150348" y="1276341"/>
                  </a:lnTo>
                  <a:lnTo>
                    <a:pt x="125515" y="1239546"/>
                  </a:lnTo>
                  <a:lnTo>
                    <a:pt x="102688" y="1201349"/>
                  </a:lnTo>
                  <a:lnTo>
                    <a:pt x="81942" y="1161825"/>
                  </a:lnTo>
                  <a:lnTo>
                    <a:pt x="63354" y="1121050"/>
                  </a:lnTo>
                  <a:lnTo>
                    <a:pt x="47000" y="1079100"/>
                  </a:lnTo>
                  <a:lnTo>
                    <a:pt x="32954" y="1036050"/>
                  </a:lnTo>
                  <a:lnTo>
                    <a:pt x="21292" y="991977"/>
                  </a:lnTo>
                  <a:lnTo>
                    <a:pt x="12090" y="946955"/>
                  </a:lnTo>
                  <a:lnTo>
                    <a:pt x="5423" y="901061"/>
                  </a:lnTo>
                  <a:lnTo>
                    <a:pt x="1368" y="854370"/>
                  </a:lnTo>
                  <a:lnTo>
                    <a:pt x="0" y="806958"/>
                  </a:lnTo>
                  <a:close/>
                </a:path>
              </a:pathLst>
            </a:custGeom>
            <a:ln w="57150">
              <a:solidFill>
                <a:srgbClr val="FFA8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587" y="7674863"/>
              <a:ext cx="1668780" cy="118719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419604" y="7422260"/>
            <a:ext cx="3616325" cy="6400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0" b="1" dirty="0">
                <a:solidFill>
                  <a:srgbClr val="4E1F95"/>
                </a:solidFill>
                <a:latin typeface="Roboto"/>
                <a:cs typeface="Roboto"/>
              </a:rPr>
              <a:t>Localizador</a:t>
            </a:r>
            <a:r>
              <a:rPr sz="4000" b="1" spc="20" dirty="0">
                <a:solidFill>
                  <a:srgbClr val="4E1F95"/>
                </a:solidFill>
                <a:latin typeface="Roboto"/>
                <a:cs typeface="Roboto"/>
              </a:rPr>
              <a:t> </a:t>
            </a:r>
            <a:r>
              <a:rPr sz="4000" b="1" spc="-25" dirty="0">
                <a:solidFill>
                  <a:srgbClr val="4E1F95"/>
                </a:solidFill>
                <a:latin typeface="Roboto"/>
                <a:cs typeface="Roboto"/>
              </a:rPr>
              <a:t>Pet</a:t>
            </a:r>
            <a:endParaRPr sz="4000">
              <a:latin typeface="Roboto"/>
              <a:cs typeface="Robo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19604" y="7466932"/>
            <a:ext cx="4018915" cy="1953260"/>
          </a:xfrm>
          <a:prstGeom prst="rect">
            <a:avLst/>
          </a:prstGeom>
        </p:spPr>
        <p:txBody>
          <a:bodyPr vert="horz" wrap="square" lIns="0" tIns="280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4000" b="1" spc="-10" dirty="0">
                <a:solidFill>
                  <a:srgbClr val="4E1F95"/>
                </a:solidFill>
                <a:latin typeface="Roboto"/>
                <a:cs typeface="Roboto"/>
              </a:rPr>
              <a:t>gratuito</a:t>
            </a:r>
            <a:endParaRPr sz="4000">
              <a:latin typeface="Roboto"/>
              <a:cs typeface="Roboto"/>
            </a:endParaRPr>
          </a:p>
          <a:p>
            <a:pPr marL="12700" marR="5080">
              <a:lnSpc>
                <a:spcPct val="114900"/>
              </a:lnSpc>
              <a:spcBef>
                <a:spcPts val="620"/>
              </a:spcBef>
            </a:pP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A</a:t>
            </a:r>
            <a:r>
              <a:rPr sz="1850" b="1" spc="-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tag</a:t>
            </a:r>
            <a:r>
              <a:rPr sz="1850" b="1" spc="-1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10" dirty="0">
                <a:solidFill>
                  <a:srgbClr val="4E1F95"/>
                </a:solidFill>
                <a:latin typeface="Roboto Bk"/>
                <a:cs typeface="Roboto Bk"/>
              </a:rPr>
              <a:t>localizadora</a:t>
            </a:r>
            <a:r>
              <a:rPr sz="1850" b="1" spc="-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é</a:t>
            </a:r>
            <a:r>
              <a:rPr sz="1850" b="1" spc="-2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adicionada</a:t>
            </a:r>
            <a:r>
              <a:rPr sz="1850" b="1" spc="-2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50" dirty="0">
                <a:solidFill>
                  <a:srgbClr val="4E1F95"/>
                </a:solidFill>
                <a:latin typeface="Roboto Bk"/>
                <a:cs typeface="Roboto Bk"/>
              </a:rPr>
              <a:t>à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coleira</a:t>
            </a:r>
            <a:r>
              <a:rPr sz="1850" b="1" spc="-2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com</a:t>
            </a:r>
            <a:r>
              <a:rPr sz="1850" b="1" spc="-2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os</a:t>
            </a:r>
            <a:r>
              <a:rPr sz="1850" b="1" spc="-2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dados</a:t>
            </a:r>
            <a:r>
              <a:rPr sz="1850" b="1" spc="-3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do</a:t>
            </a:r>
            <a:r>
              <a:rPr sz="1850" b="1" spc="-2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10" dirty="0">
                <a:solidFill>
                  <a:srgbClr val="4E1F95"/>
                </a:solidFill>
                <a:latin typeface="Roboto Bk"/>
                <a:cs typeface="Roboto Bk"/>
              </a:rPr>
              <a:t>tutor</a:t>
            </a:r>
            <a:r>
              <a:rPr sz="1850" b="1" spc="-20" dirty="0">
                <a:solidFill>
                  <a:srgbClr val="4E1F95"/>
                </a:solidFill>
                <a:latin typeface="Roboto Bk"/>
                <a:cs typeface="Roboto Bk"/>
              </a:rPr>
              <a:t> para facilitar</a:t>
            </a:r>
            <a:r>
              <a:rPr sz="1850" b="1" spc="-1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o</a:t>
            </a:r>
            <a:r>
              <a:rPr sz="1850" b="1" spc="-2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contato</a:t>
            </a:r>
            <a:r>
              <a:rPr sz="1850" b="1" spc="-2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caso</a:t>
            </a:r>
            <a:r>
              <a:rPr sz="1850" b="1" spc="-2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o</a:t>
            </a:r>
            <a:r>
              <a:rPr sz="1850" b="1" spc="-2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pet</a:t>
            </a:r>
            <a:r>
              <a:rPr sz="1850" b="1" spc="-3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se</a:t>
            </a:r>
            <a:r>
              <a:rPr sz="1850" b="1" spc="-2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10" dirty="0">
                <a:solidFill>
                  <a:srgbClr val="4E1F95"/>
                </a:solidFill>
                <a:latin typeface="Roboto Bk"/>
                <a:cs typeface="Roboto Bk"/>
              </a:rPr>
              <a:t>perca.</a:t>
            </a:r>
            <a:endParaRPr sz="1850">
              <a:latin typeface="Roboto Bk"/>
              <a:cs typeface="Roboto B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101840" y="4331208"/>
            <a:ext cx="1771014" cy="1771014"/>
            <a:chOff x="7101840" y="4331208"/>
            <a:chExt cx="1771014" cy="1771014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1840" y="4331208"/>
              <a:ext cx="1770888" cy="177088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156704" y="4386072"/>
              <a:ext cx="1612900" cy="1612900"/>
            </a:xfrm>
            <a:custGeom>
              <a:avLst/>
              <a:gdLst/>
              <a:ahLst/>
              <a:cxnLst/>
              <a:rect l="l" t="t" r="r" b="b"/>
              <a:pathLst>
                <a:path w="1612900" h="1612900">
                  <a:moveTo>
                    <a:pt x="806196" y="0"/>
                  </a:moveTo>
                  <a:lnTo>
                    <a:pt x="758824" y="1368"/>
                  </a:lnTo>
                  <a:lnTo>
                    <a:pt x="712174" y="5423"/>
                  </a:lnTo>
                  <a:lnTo>
                    <a:pt x="666320" y="12089"/>
                  </a:lnTo>
                  <a:lnTo>
                    <a:pt x="621338" y="21291"/>
                  </a:lnTo>
                  <a:lnTo>
                    <a:pt x="577304" y="32953"/>
                  </a:lnTo>
                  <a:lnTo>
                    <a:pt x="534294" y="46998"/>
                  </a:lnTo>
                  <a:lnTo>
                    <a:pt x="492382" y="63353"/>
                  </a:lnTo>
                  <a:lnTo>
                    <a:pt x="451646" y="81940"/>
                  </a:lnTo>
                  <a:lnTo>
                    <a:pt x="412159" y="102685"/>
                  </a:lnTo>
                  <a:lnTo>
                    <a:pt x="373998" y="125512"/>
                  </a:lnTo>
                  <a:lnTo>
                    <a:pt x="337238" y="150344"/>
                  </a:lnTo>
                  <a:lnTo>
                    <a:pt x="301956" y="177108"/>
                  </a:lnTo>
                  <a:lnTo>
                    <a:pt x="268226" y="205726"/>
                  </a:lnTo>
                  <a:lnTo>
                    <a:pt x="236124" y="236124"/>
                  </a:lnTo>
                  <a:lnTo>
                    <a:pt x="205726" y="268226"/>
                  </a:lnTo>
                  <a:lnTo>
                    <a:pt x="177108" y="301956"/>
                  </a:lnTo>
                  <a:lnTo>
                    <a:pt x="150344" y="337238"/>
                  </a:lnTo>
                  <a:lnTo>
                    <a:pt x="125512" y="373998"/>
                  </a:lnTo>
                  <a:lnTo>
                    <a:pt x="102685" y="412159"/>
                  </a:lnTo>
                  <a:lnTo>
                    <a:pt x="81940" y="451646"/>
                  </a:lnTo>
                  <a:lnTo>
                    <a:pt x="63353" y="492382"/>
                  </a:lnTo>
                  <a:lnTo>
                    <a:pt x="46998" y="534294"/>
                  </a:lnTo>
                  <a:lnTo>
                    <a:pt x="32953" y="577304"/>
                  </a:lnTo>
                  <a:lnTo>
                    <a:pt x="21291" y="621338"/>
                  </a:lnTo>
                  <a:lnTo>
                    <a:pt x="12089" y="666320"/>
                  </a:lnTo>
                  <a:lnTo>
                    <a:pt x="5423" y="712174"/>
                  </a:lnTo>
                  <a:lnTo>
                    <a:pt x="1368" y="758824"/>
                  </a:lnTo>
                  <a:lnTo>
                    <a:pt x="0" y="806196"/>
                  </a:lnTo>
                  <a:lnTo>
                    <a:pt x="1368" y="853567"/>
                  </a:lnTo>
                  <a:lnTo>
                    <a:pt x="5423" y="900217"/>
                  </a:lnTo>
                  <a:lnTo>
                    <a:pt x="12089" y="946071"/>
                  </a:lnTo>
                  <a:lnTo>
                    <a:pt x="21291" y="991053"/>
                  </a:lnTo>
                  <a:lnTo>
                    <a:pt x="32953" y="1035087"/>
                  </a:lnTo>
                  <a:lnTo>
                    <a:pt x="46998" y="1078097"/>
                  </a:lnTo>
                  <a:lnTo>
                    <a:pt x="63353" y="1120009"/>
                  </a:lnTo>
                  <a:lnTo>
                    <a:pt x="81940" y="1160745"/>
                  </a:lnTo>
                  <a:lnTo>
                    <a:pt x="102685" y="1200232"/>
                  </a:lnTo>
                  <a:lnTo>
                    <a:pt x="125512" y="1238393"/>
                  </a:lnTo>
                  <a:lnTo>
                    <a:pt x="150344" y="1275153"/>
                  </a:lnTo>
                  <a:lnTo>
                    <a:pt x="177108" y="1310435"/>
                  </a:lnTo>
                  <a:lnTo>
                    <a:pt x="205726" y="1344165"/>
                  </a:lnTo>
                  <a:lnTo>
                    <a:pt x="236124" y="1376267"/>
                  </a:lnTo>
                  <a:lnTo>
                    <a:pt x="268226" y="1406665"/>
                  </a:lnTo>
                  <a:lnTo>
                    <a:pt x="301956" y="1435283"/>
                  </a:lnTo>
                  <a:lnTo>
                    <a:pt x="337238" y="1462047"/>
                  </a:lnTo>
                  <a:lnTo>
                    <a:pt x="373998" y="1486879"/>
                  </a:lnTo>
                  <a:lnTo>
                    <a:pt x="412159" y="1509706"/>
                  </a:lnTo>
                  <a:lnTo>
                    <a:pt x="451646" y="1530451"/>
                  </a:lnTo>
                  <a:lnTo>
                    <a:pt x="492382" y="1549038"/>
                  </a:lnTo>
                  <a:lnTo>
                    <a:pt x="534294" y="1565393"/>
                  </a:lnTo>
                  <a:lnTo>
                    <a:pt x="577304" y="1579438"/>
                  </a:lnTo>
                  <a:lnTo>
                    <a:pt x="621338" y="1591100"/>
                  </a:lnTo>
                  <a:lnTo>
                    <a:pt x="666320" y="1600302"/>
                  </a:lnTo>
                  <a:lnTo>
                    <a:pt x="712174" y="1606968"/>
                  </a:lnTo>
                  <a:lnTo>
                    <a:pt x="758824" y="1611023"/>
                  </a:lnTo>
                  <a:lnTo>
                    <a:pt x="806196" y="1612392"/>
                  </a:lnTo>
                  <a:lnTo>
                    <a:pt x="853567" y="1611023"/>
                  </a:lnTo>
                  <a:lnTo>
                    <a:pt x="900217" y="1606968"/>
                  </a:lnTo>
                  <a:lnTo>
                    <a:pt x="946071" y="1600302"/>
                  </a:lnTo>
                  <a:lnTo>
                    <a:pt x="991053" y="1591100"/>
                  </a:lnTo>
                  <a:lnTo>
                    <a:pt x="1035087" y="1579438"/>
                  </a:lnTo>
                  <a:lnTo>
                    <a:pt x="1078097" y="1565393"/>
                  </a:lnTo>
                  <a:lnTo>
                    <a:pt x="1120009" y="1549038"/>
                  </a:lnTo>
                  <a:lnTo>
                    <a:pt x="1160745" y="1530451"/>
                  </a:lnTo>
                  <a:lnTo>
                    <a:pt x="1200232" y="1509706"/>
                  </a:lnTo>
                  <a:lnTo>
                    <a:pt x="1238393" y="1486879"/>
                  </a:lnTo>
                  <a:lnTo>
                    <a:pt x="1275153" y="1462047"/>
                  </a:lnTo>
                  <a:lnTo>
                    <a:pt x="1310435" y="1435283"/>
                  </a:lnTo>
                  <a:lnTo>
                    <a:pt x="1344165" y="1406665"/>
                  </a:lnTo>
                  <a:lnTo>
                    <a:pt x="1376267" y="1376267"/>
                  </a:lnTo>
                  <a:lnTo>
                    <a:pt x="1406665" y="1344165"/>
                  </a:lnTo>
                  <a:lnTo>
                    <a:pt x="1435283" y="1310435"/>
                  </a:lnTo>
                  <a:lnTo>
                    <a:pt x="1462047" y="1275153"/>
                  </a:lnTo>
                  <a:lnTo>
                    <a:pt x="1486879" y="1238393"/>
                  </a:lnTo>
                  <a:lnTo>
                    <a:pt x="1509706" y="1200232"/>
                  </a:lnTo>
                  <a:lnTo>
                    <a:pt x="1530451" y="1160745"/>
                  </a:lnTo>
                  <a:lnTo>
                    <a:pt x="1549038" y="1120009"/>
                  </a:lnTo>
                  <a:lnTo>
                    <a:pt x="1565393" y="1078097"/>
                  </a:lnTo>
                  <a:lnTo>
                    <a:pt x="1579438" y="1035087"/>
                  </a:lnTo>
                  <a:lnTo>
                    <a:pt x="1591100" y="991053"/>
                  </a:lnTo>
                  <a:lnTo>
                    <a:pt x="1600302" y="946071"/>
                  </a:lnTo>
                  <a:lnTo>
                    <a:pt x="1606968" y="900217"/>
                  </a:lnTo>
                  <a:lnTo>
                    <a:pt x="1611023" y="853567"/>
                  </a:lnTo>
                  <a:lnTo>
                    <a:pt x="1612392" y="806196"/>
                  </a:lnTo>
                  <a:lnTo>
                    <a:pt x="1611023" y="758824"/>
                  </a:lnTo>
                  <a:lnTo>
                    <a:pt x="1606968" y="712174"/>
                  </a:lnTo>
                  <a:lnTo>
                    <a:pt x="1600302" y="666320"/>
                  </a:lnTo>
                  <a:lnTo>
                    <a:pt x="1591100" y="621338"/>
                  </a:lnTo>
                  <a:lnTo>
                    <a:pt x="1579438" y="577304"/>
                  </a:lnTo>
                  <a:lnTo>
                    <a:pt x="1565393" y="534294"/>
                  </a:lnTo>
                  <a:lnTo>
                    <a:pt x="1549038" y="492382"/>
                  </a:lnTo>
                  <a:lnTo>
                    <a:pt x="1530451" y="451646"/>
                  </a:lnTo>
                  <a:lnTo>
                    <a:pt x="1509706" y="412159"/>
                  </a:lnTo>
                  <a:lnTo>
                    <a:pt x="1486879" y="373998"/>
                  </a:lnTo>
                  <a:lnTo>
                    <a:pt x="1462047" y="337238"/>
                  </a:lnTo>
                  <a:lnTo>
                    <a:pt x="1435283" y="301956"/>
                  </a:lnTo>
                  <a:lnTo>
                    <a:pt x="1406665" y="268226"/>
                  </a:lnTo>
                  <a:lnTo>
                    <a:pt x="1376267" y="236124"/>
                  </a:lnTo>
                  <a:lnTo>
                    <a:pt x="1344165" y="205726"/>
                  </a:lnTo>
                  <a:lnTo>
                    <a:pt x="1310435" y="177108"/>
                  </a:lnTo>
                  <a:lnTo>
                    <a:pt x="1275153" y="150344"/>
                  </a:lnTo>
                  <a:lnTo>
                    <a:pt x="1238393" y="125512"/>
                  </a:lnTo>
                  <a:lnTo>
                    <a:pt x="1200232" y="102685"/>
                  </a:lnTo>
                  <a:lnTo>
                    <a:pt x="1160745" y="81940"/>
                  </a:lnTo>
                  <a:lnTo>
                    <a:pt x="1120009" y="63353"/>
                  </a:lnTo>
                  <a:lnTo>
                    <a:pt x="1078097" y="46998"/>
                  </a:lnTo>
                  <a:lnTo>
                    <a:pt x="1035087" y="32953"/>
                  </a:lnTo>
                  <a:lnTo>
                    <a:pt x="991053" y="21291"/>
                  </a:lnTo>
                  <a:lnTo>
                    <a:pt x="946071" y="12089"/>
                  </a:lnTo>
                  <a:lnTo>
                    <a:pt x="900217" y="5423"/>
                  </a:lnTo>
                  <a:lnTo>
                    <a:pt x="853567" y="1368"/>
                  </a:lnTo>
                  <a:lnTo>
                    <a:pt x="806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56704" y="4386072"/>
              <a:ext cx="1612900" cy="1612900"/>
            </a:xfrm>
            <a:custGeom>
              <a:avLst/>
              <a:gdLst/>
              <a:ahLst/>
              <a:cxnLst/>
              <a:rect l="l" t="t" r="r" b="b"/>
              <a:pathLst>
                <a:path w="1612900" h="1612900">
                  <a:moveTo>
                    <a:pt x="0" y="806196"/>
                  </a:moveTo>
                  <a:lnTo>
                    <a:pt x="1368" y="758824"/>
                  </a:lnTo>
                  <a:lnTo>
                    <a:pt x="5423" y="712174"/>
                  </a:lnTo>
                  <a:lnTo>
                    <a:pt x="12089" y="666320"/>
                  </a:lnTo>
                  <a:lnTo>
                    <a:pt x="21291" y="621338"/>
                  </a:lnTo>
                  <a:lnTo>
                    <a:pt x="32953" y="577304"/>
                  </a:lnTo>
                  <a:lnTo>
                    <a:pt x="46998" y="534294"/>
                  </a:lnTo>
                  <a:lnTo>
                    <a:pt x="63353" y="492382"/>
                  </a:lnTo>
                  <a:lnTo>
                    <a:pt x="81940" y="451646"/>
                  </a:lnTo>
                  <a:lnTo>
                    <a:pt x="102685" y="412159"/>
                  </a:lnTo>
                  <a:lnTo>
                    <a:pt x="125512" y="373998"/>
                  </a:lnTo>
                  <a:lnTo>
                    <a:pt x="150344" y="337238"/>
                  </a:lnTo>
                  <a:lnTo>
                    <a:pt x="177108" y="301956"/>
                  </a:lnTo>
                  <a:lnTo>
                    <a:pt x="205726" y="268226"/>
                  </a:lnTo>
                  <a:lnTo>
                    <a:pt x="236124" y="236124"/>
                  </a:lnTo>
                  <a:lnTo>
                    <a:pt x="268226" y="205726"/>
                  </a:lnTo>
                  <a:lnTo>
                    <a:pt x="301956" y="177108"/>
                  </a:lnTo>
                  <a:lnTo>
                    <a:pt x="337238" y="150344"/>
                  </a:lnTo>
                  <a:lnTo>
                    <a:pt x="373998" y="125512"/>
                  </a:lnTo>
                  <a:lnTo>
                    <a:pt x="412159" y="102685"/>
                  </a:lnTo>
                  <a:lnTo>
                    <a:pt x="451646" y="81940"/>
                  </a:lnTo>
                  <a:lnTo>
                    <a:pt x="492382" y="63353"/>
                  </a:lnTo>
                  <a:lnTo>
                    <a:pt x="534294" y="46998"/>
                  </a:lnTo>
                  <a:lnTo>
                    <a:pt x="577304" y="32953"/>
                  </a:lnTo>
                  <a:lnTo>
                    <a:pt x="621338" y="21291"/>
                  </a:lnTo>
                  <a:lnTo>
                    <a:pt x="666320" y="12089"/>
                  </a:lnTo>
                  <a:lnTo>
                    <a:pt x="712174" y="5423"/>
                  </a:lnTo>
                  <a:lnTo>
                    <a:pt x="758824" y="1368"/>
                  </a:lnTo>
                  <a:lnTo>
                    <a:pt x="806196" y="0"/>
                  </a:lnTo>
                  <a:lnTo>
                    <a:pt x="853567" y="1368"/>
                  </a:lnTo>
                  <a:lnTo>
                    <a:pt x="900217" y="5423"/>
                  </a:lnTo>
                  <a:lnTo>
                    <a:pt x="946071" y="12089"/>
                  </a:lnTo>
                  <a:lnTo>
                    <a:pt x="991053" y="21291"/>
                  </a:lnTo>
                  <a:lnTo>
                    <a:pt x="1035087" y="32953"/>
                  </a:lnTo>
                  <a:lnTo>
                    <a:pt x="1078097" y="46998"/>
                  </a:lnTo>
                  <a:lnTo>
                    <a:pt x="1120009" y="63353"/>
                  </a:lnTo>
                  <a:lnTo>
                    <a:pt x="1160745" y="81940"/>
                  </a:lnTo>
                  <a:lnTo>
                    <a:pt x="1200232" y="102685"/>
                  </a:lnTo>
                  <a:lnTo>
                    <a:pt x="1238393" y="125512"/>
                  </a:lnTo>
                  <a:lnTo>
                    <a:pt x="1275153" y="150344"/>
                  </a:lnTo>
                  <a:lnTo>
                    <a:pt x="1310435" y="177108"/>
                  </a:lnTo>
                  <a:lnTo>
                    <a:pt x="1344165" y="205726"/>
                  </a:lnTo>
                  <a:lnTo>
                    <a:pt x="1376267" y="236124"/>
                  </a:lnTo>
                  <a:lnTo>
                    <a:pt x="1406665" y="268226"/>
                  </a:lnTo>
                  <a:lnTo>
                    <a:pt x="1435283" y="301956"/>
                  </a:lnTo>
                  <a:lnTo>
                    <a:pt x="1462047" y="337238"/>
                  </a:lnTo>
                  <a:lnTo>
                    <a:pt x="1486879" y="373998"/>
                  </a:lnTo>
                  <a:lnTo>
                    <a:pt x="1509706" y="412159"/>
                  </a:lnTo>
                  <a:lnTo>
                    <a:pt x="1530451" y="451646"/>
                  </a:lnTo>
                  <a:lnTo>
                    <a:pt x="1549038" y="492382"/>
                  </a:lnTo>
                  <a:lnTo>
                    <a:pt x="1565393" y="534294"/>
                  </a:lnTo>
                  <a:lnTo>
                    <a:pt x="1579438" y="577304"/>
                  </a:lnTo>
                  <a:lnTo>
                    <a:pt x="1591100" y="621338"/>
                  </a:lnTo>
                  <a:lnTo>
                    <a:pt x="1600302" y="666320"/>
                  </a:lnTo>
                  <a:lnTo>
                    <a:pt x="1606968" y="712174"/>
                  </a:lnTo>
                  <a:lnTo>
                    <a:pt x="1611023" y="758824"/>
                  </a:lnTo>
                  <a:lnTo>
                    <a:pt x="1612392" y="806196"/>
                  </a:lnTo>
                  <a:lnTo>
                    <a:pt x="1611023" y="853567"/>
                  </a:lnTo>
                  <a:lnTo>
                    <a:pt x="1606968" y="900217"/>
                  </a:lnTo>
                  <a:lnTo>
                    <a:pt x="1600302" y="946071"/>
                  </a:lnTo>
                  <a:lnTo>
                    <a:pt x="1591100" y="991053"/>
                  </a:lnTo>
                  <a:lnTo>
                    <a:pt x="1579438" y="1035087"/>
                  </a:lnTo>
                  <a:lnTo>
                    <a:pt x="1565393" y="1078097"/>
                  </a:lnTo>
                  <a:lnTo>
                    <a:pt x="1549038" y="1120009"/>
                  </a:lnTo>
                  <a:lnTo>
                    <a:pt x="1530451" y="1160745"/>
                  </a:lnTo>
                  <a:lnTo>
                    <a:pt x="1509706" y="1200232"/>
                  </a:lnTo>
                  <a:lnTo>
                    <a:pt x="1486879" y="1238393"/>
                  </a:lnTo>
                  <a:lnTo>
                    <a:pt x="1462047" y="1275153"/>
                  </a:lnTo>
                  <a:lnTo>
                    <a:pt x="1435283" y="1310435"/>
                  </a:lnTo>
                  <a:lnTo>
                    <a:pt x="1406665" y="1344165"/>
                  </a:lnTo>
                  <a:lnTo>
                    <a:pt x="1376267" y="1376267"/>
                  </a:lnTo>
                  <a:lnTo>
                    <a:pt x="1344165" y="1406665"/>
                  </a:lnTo>
                  <a:lnTo>
                    <a:pt x="1310435" y="1435283"/>
                  </a:lnTo>
                  <a:lnTo>
                    <a:pt x="1275153" y="1462047"/>
                  </a:lnTo>
                  <a:lnTo>
                    <a:pt x="1238393" y="1486879"/>
                  </a:lnTo>
                  <a:lnTo>
                    <a:pt x="1200232" y="1509706"/>
                  </a:lnTo>
                  <a:lnTo>
                    <a:pt x="1160745" y="1530451"/>
                  </a:lnTo>
                  <a:lnTo>
                    <a:pt x="1120009" y="1549038"/>
                  </a:lnTo>
                  <a:lnTo>
                    <a:pt x="1078097" y="1565393"/>
                  </a:lnTo>
                  <a:lnTo>
                    <a:pt x="1035087" y="1579438"/>
                  </a:lnTo>
                  <a:lnTo>
                    <a:pt x="991053" y="1591100"/>
                  </a:lnTo>
                  <a:lnTo>
                    <a:pt x="946071" y="1600302"/>
                  </a:lnTo>
                  <a:lnTo>
                    <a:pt x="900217" y="1606968"/>
                  </a:lnTo>
                  <a:lnTo>
                    <a:pt x="853567" y="1611023"/>
                  </a:lnTo>
                  <a:lnTo>
                    <a:pt x="806196" y="1612392"/>
                  </a:lnTo>
                  <a:lnTo>
                    <a:pt x="758824" y="1611023"/>
                  </a:lnTo>
                  <a:lnTo>
                    <a:pt x="712174" y="1606968"/>
                  </a:lnTo>
                  <a:lnTo>
                    <a:pt x="666320" y="1600302"/>
                  </a:lnTo>
                  <a:lnTo>
                    <a:pt x="621338" y="1591100"/>
                  </a:lnTo>
                  <a:lnTo>
                    <a:pt x="577304" y="1579438"/>
                  </a:lnTo>
                  <a:lnTo>
                    <a:pt x="534294" y="1565393"/>
                  </a:lnTo>
                  <a:lnTo>
                    <a:pt x="492382" y="1549038"/>
                  </a:lnTo>
                  <a:lnTo>
                    <a:pt x="451646" y="1530451"/>
                  </a:lnTo>
                  <a:lnTo>
                    <a:pt x="412159" y="1509706"/>
                  </a:lnTo>
                  <a:lnTo>
                    <a:pt x="373998" y="1486879"/>
                  </a:lnTo>
                  <a:lnTo>
                    <a:pt x="337238" y="1462047"/>
                  </a:lnTo>
                  <a:lnTo>
                    <a:pt x="301956" y="1435283"/>
                  </a:lnTo>
                  <a:lnTo>
                    <a:pt x="268226" y="1406665"/>
                  </a:lnTo>
                  <a:lnTo>
                    <a:pt x="236124" y="1376267"/>
                  </a:lnTo>
                  <a:lnTo>
                    <a:pt x="205726" y="1344165"/>
                  </a:lnTo>
                  <a:lnTo>
                    <a:pt x="177108" y="1310435"/>
                  </a:lnTo>
                  <a:lnTo>
                    <a:pt x="150344" y="1275153"/>
                  </a:lnTo>
                  <a:lnTo>
                    <a:pt x="125512" y="1238393"/>
                  </a:lnTo>
                  <a:lnTo>
                    <a:pt x="102685" y="1200232"/>
                  </a:lnTo>
                  <a:lnTo>
                    <a:pt x="81940" y="1160745"/>
                  </a:lnTo>
                  <a:lnTo>
                    <a:pt x="63353" y="1120009"/>
                  </a:lnTo>
                  <a:lnTo>
                    <a:pt x="46998" y="1078097"/>
                  </a:lnTo>
                  <a:lnTo>
                    <a:pt x="32953" y="1035087"/>
                  </a:lnTo>
                  <a:lnTo>
                    <a:pt x="21291" y="991053"/>
                  </a:lnTo>
                  <a:lnTo>
                    <a:pt x="12089" y="946071"/>
                  </a:lnTo>
                  <a:lnTo>
                    <a:pt x="5423" y="900217"/>
                  </a:lnTo>
                  <a:lnTo>
                    <a:pt x="1368" y="853567"/>
                  </a:lnTo>
                  <a:lnTo>
                    <a:pt x="0" y="806196"/>
                  </a:lnTo>
                  <a:close/>
                </a:path>
              </a:pathLst>
            </a:custGeom>
            <a:ln w="57150">
              <a:solidFill>
                <a:srgbClr val="FFA8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20128" y="4556760"/>
              <a:ext cx="1588007" cy="1114044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9084309" y="4344416"/>
            <a:ext cx="3404870" cy="6400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0" b="1" dirty="0">
                <a:solidFill>
                  <a:srgbClr val="4E1F95"/>
                </a:solidFill>
                <a:latin typeface="Roboto"/>
                <a:cs typeface="Roboto"/>
              </a:rPr>
              <a:t>Atendimento</a:t>
            </a:r>
            <a:r>
              <a:rPr sz="4000" b="1" spc="195" dirty="0">
                <a:solidFill>
                  <a:srgbClr val="4E1F95"/>
                </a:solidFill>
                <a:latin typeface="Roboto"/>
                <a:cs typeface="Roboto"/>
              </a:rPr>
              <a:t> </a:t>
            </a:r>
            <a:r>
              <a:rPr sz="4000" b="1" spc="-50" dirty="0">
                <a:solidFill>
                  <a:srgbClr val="4E1F95"/>
                </a:solidFill>
                <a:latin typeface="Roboto"/>
                <a:cs typeface="Roboto"/>
              </a:rPr>
              <a:t>a</a:t>
            </a:r>
            <a:endParaRPr sz="4000">
              <a:latin typeface="Roboto"/>
              <a:cs typeface="Robo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84309" y="4390247"/>
            <a:ext cx="3733165" cy="2600960"/>
          </a:xfrm>
          <a:prstGeom prst="rect">
            <a:avLst/>
          </a:prstGeom>
        </p:spPr>
        <p:txBody>
          <a:bodyPr vert="horz" wrap="square" lIns="0" tIns="278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5"/>
              </a:spcBef>
            </a:pPr>
            <a:r>
              <a:rPr sz="4000" b="1" spc="-10" dirty="0">
                <a:solidFill>
                  <a:srgbClr val="4E1F95"/>
                </a:solidFill>
                <a:latin typeface="Roboto"/>
                <a:cs typeface="Roboto"/>
              </a:rPr>
              <a:t>domicílio</a:t>
            </a:r>
            <a:endParaRPr sz="4000">
              <a:latin typeface="Roboto"/>
              <a:cs typeface="Roboto"/>
            </a:endParaRPr>
          </a:p>
          <a:p>
            <a:pPr marL="12700" marR="5080">
              <a:lnSpc>
                <a:spcPct val="114999"/>
              </a:lnSpc>
              <a:spcBef>
                <a:spcPts val="615"/>
              </a:spcBef>
            </a:pP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A</a:t>
            </a:r>
            <a:r>
              <a:rPr sz="1850" b="1" spc="1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rede</a:t>
            </a:r>
            <a:r>
              <a:rPr sz="1850" b="1" spc="-2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credenciada</a:t>
            </a:r>
            <a:r>
              <a:rPr sz="1850" b="1" spc="-2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conta</a:t>
            </a:r>
            <a:r>
              <a:rPr sz="1850" b="1" spc="-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25" dirty="0">
                <a:solidFill>
                  <a:srgbClr val="4E1F95"/>
                </a:solidFill>
                <a:latin typeface="Roboto Bk"/>
                <a:cs typeface="Roboto Bk"/>
              </a:rPr>
              <a:t>com </a:t>
            </a:r>
            <a:r>
              <a:rPr sz="1850" b="1" spc="-10" dirty="0">
                <a:solidFill>
                  <a:srgbClr val="4E1F95"/>
                </a:solidFill>
                <a:latin typeface="Roboto Bk"/>
                <a:cs typeface="Roboto Bk"/>
              </a:rPr>
              <a:t>profissionais</a:t>
            </a:r>
            <a:r>
              <a:rPr sz="1850" b="1" spc="-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que</a:t>
            </a:r>
            <a:r>
              <a:rPr sz="1850" b="1" spc="-1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atendem</a:t>
            </a:r>
            <a:r>
              <a:rPr sz="1850" b="1" spc="-3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os</a:t>
            </a:r>
            <a:r>
              <a:rPr sz="1850" b="1" spc="-1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20" dirty="0">
                <a:solidFill>
                  <a:srgbClr val="4E1F95"/>
                </a:solidFill>
                <a:latin typeface="Roboto Bk"/>
                <a:cs typeface="Roboto Bk"/>
              </a:rPr>
              <a:t>pets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em</a:t>
            </a:r>
            <a:r>
              <a:rPr sz="1850" b="1" spc="-3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casa.</a:t>
            </a:r>
            <a:r>
              <a:rPr sz="1850" b="1" spc="-3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20" dirty="0">
                <a:solidFill>
                  <a:srgbClr val="4E1F95"/>
                </a:solidFill>
                <a:latin typeface="Roboto Bk"/>
                <a:cs typeface="Roboto Bk"/>
              </a:rPr>
              <a:t>Assim,</a:t>
            </a:r>
            <a:r>
              <a:rPr sz="1850" b="1" spc="1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os</a:t>
            </a:r>
            <a:r>
              <a:rPr sz="1850" b="1" spc="-3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animais</a:t>
            </a:r>
            <a:r>
              <a:rPr sz="1850" b="1" spc="-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10" dirty="0">
                <a:solidFill>
                  <a:srgbClr val="4E1F95"/>
                </a:solidFill>
                <a:latin typeface="Roboto Bk"/>
                <a:cs typeface="Roboto Bk"/>
              </a:rPr>
              <a:t>podem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ser</a:t>
            </a:r>
            <a:r>
              <a:rPr sz="1850" b="1" spc="-3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cuidados</a:t>
            </a:r>
            <a:r>
              <a:rPr sz="1850" b="1" spc="-2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no</a:t>
            </a:r>
            <a:r>
              <a:rPr sz="1850" b="1" spc="-2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10" dirty="0">
                <a:solidFill>
                  <a:srgbClr val="4E1F95"/>
                </a:solidFill>
                <a:latin typeface="Roboto Bk"/>
                <a:cs typeface="Roboto Bk"/>
              </a:rPr>
              <a:t>conforto</a:t>
            </a:r>
            <a:r>
              <a:rPr sz="1850" b="1" spc="-4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do</a:t>
            </a:r>
            <a:r>
              <a:rPr sz="1850" b="1" spc="-20" dirty="0">
                <a:solidFill>
                  <a:srgbClr val="4E1F95"/>
                </a:solidFill>
                <a:latin typeface="Roboto Bk"/>
                <a:cs typeface="Roboto Bk"/>
              </a:rPr>
              <a:t> lar,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sem</a:t>
            </a:r>
            <a:r>
              <a:rPr sz="1850" b="1" spc="2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10" dirty="0">
                <a:solidFill>
                  <a:srgbClr val="4E1F95"/>
                </a:solidFill>
                <a:latin typeface="Roboto Bk"/>
                <a:cs typeface="Roboto Bk"/>
              </a:rPr>
              <a:t>estresse.</a:t>
            </a:r>
            <a:endParaRPr sz="1850">
              <a:latin typeface="Roboto Bk"/>
              <a:cs typeface="Roboto Bk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932676" y="7495031"/>
            <a:ext cx="1771014" cy="1772920"/>
            <a:chOff x="6932676" y="7495031"/>
            <a:chExt cx="1771014" cy="1772920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2676" y="7495031"/>
              <a:ext cx="1770887" cy="177241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987540" y="7549895"/>
              <a:ext cx="1612900" cy="1614170"/>
            </a:xfrm>
            <a:custGeom>
              <a:avLst/>
              <a:gdLst/>
              <a:ahLst/>
              <a:cxnLst/>
              <a:rect l="l" t="t" r="r" b="b"/>
              <a:pathLst>
                <a:path w="1612900" h="1614170">
                  <a:moveTo>
                    <a:pt x="806195" y="0"/>
                  </a:moveTo>
                  <a:lnTo>
                    <a:pt x="758824" y="1369"/>
                  </a:lnTo>
                  <a:lnTo>
                    <a:pt x="712174" y="5429"/>
                  </a:lnTo>
                  <a:lnTo>
                    <a:pt x="666320" y="12102"/>
                  </a:lnTo>
                  <a:lnTo>
                    <a:pt x="621338" y="21313"/>
                  </a:lnTo>
                  <a:lnTo>
                    <a:pt x="577304" y="32987"/>
                  </a:lnTo>
                  <a:lnTo>
                    <a:pt x="534294" y="47047"/>
                  </a:lnTo>
                  <a:lnTo>
                    <a:pt x="492382" y="63418"/>
                  </a:lnTo>
                  <a:lnTo>
                    <a:pt x="451646" y="82024"/>
                  </a:lnTo>
                  <a:lnTo>
                    <a:pt x="412159" y="102790"/>
                  </a:lnTo>
                  <a:lnTo>
                    <a:pt x="373998" y="125640"/>
                  </a:lnTo>
                  <a:lnTo>
                    <a:pt x="337238" y="150498"/>
                  </a:lnTo>
                  <a:lnTo>
                    <a:pt x="301956" y="177288"/>
                  </a:lnTo>
                  <a:lnTo>
                    <a:pt x="268226" y="205935"/>
                  </a:lnTo>
                  <a:lnTo>
                    <a:pt x="236124" y="236362"/>
                  </a:lnTo>
                  <a:lnTo>
                    <a:pt x="205726" y="268495"/>
                  </a:lnTo>
                  <a:lnTo>
                    <a:pt x="177108" y="302258"/>
                  </a:lnTo>
                  <a:lnTo>
                    <a:pt x="150344" y="337574"/>
                  </a:lnTo>
                  <a:lnTo>
                    <a:pt x="125512" y="374369"/>
                  </a:lnTo>
                  <a:lnTo>
                    <a:pt x="102685" y="412566"/>
                  </a:lnTo>
                  <a:lnTo>
                    <a:pt x="81940" y="452090"/>
                  </a:lnTo>
                  <a:lnTo>
                    <a:pt x="63353" y="492865"/>
                  </a:lnTo>
                  <a:lnTo>
                    <a:pt x="46998" y="534815"/>
                  </a:lnTo>
                  <a:lnTo>
                    <a:pt x="32953" y="577865"/>
                  </a:lnTo>
                  <a:lnTo>
                    <a:pt x="21291" y="621938"/>
                  </a:lnTo>
                  <a:lnTo>
                    <a:pt x="12089" y="666960"/>
                  </a:lnTo>
                  <a:lnTo>
                    <a:pt x="5423" y="712854"/>
                  </a:lnTo>
                  <a:lnTo>
                    <a:pt x="1368" y="759545"/>
                  </a:lnTo>
                  <a:lnTo>
                    <a:pt x="0" y="806957"/>
                  </a:lnTo>
                  <a:lnTo>
                    <a:pt x="1368" y="854370"/>
                  </a:lnTo>
                  <a:lnTo>
                    <a:pt x="5423" y="901061"/>
                  </a:lnTo>
                  <a:lnTo>
                    <a:pt x="12089" y="946955"/>
                  </a:lnTo>
                  <a:lnTo>
                    <a:pt x="21291" y="991977"/>
                  </a:lnTo>
                  <a:lnTo>
                    <a:pt x="32953" y="1036050"/>
                  </a:lnTo>
                  <a:lnTo>
                    <a:pt x="46998" y="1079100"/>
                  </a:lnTo>
                  <a:lnTo>
                    <a:pt x="63353" y="1121050"/>
                  </a:lnTo>
                  <a:lnTo>
                    <a:pt x="81940" y="1161825"/>
                  </a:lnTo>
                  <a:lnTo>
                    <a:pt x="102685" y="1201349"/>
                  </a:lnTo>
                  <a:lnTo>
                    <a:pt x="125512" y="1239546"/>
                  </a:lnTo>
                  <a:lnTo>
                    <a:pt x="150344" y="1276341"/>
                  </a:lnTo>
                  <a:lnTo>
                    <a:pt x="177108" y="1311657"/>
                  </a:lnTo>
                  <a:lnTo>
                    <a:pt x="205726" y="1345420"/>
                  </a:lnTo>
                  <a:lnTo>
                    <a:pt x="236124" y="1377553"/>
                  </a:lnTo>
                  <a:lnTo>
                    <a:pt x="268226" y="1407980"/>
                  </a:lnTo>
                  <a:lnTo>
                    <a:pt x="301956" y="1436627"/>
                  </a:lnTo>
                  <a:lnTo>
                    <a:pt x="337238" y="1463417"/>
                  </a:lnTo>
                  <a:lnTo>
                    <a:pt x="373998" y="1488275"/>
                  </a:lnTo>
                  <a:lnTo>
                    <a:pt x="412159" y="1511125"/>
                  </a:lnTo>
                  <a:lnTo>
                    <a:pt x="451646" y="1531891"/>
                  </a:lnTo>
                  <a:lnTo>
                    <a:pt x="492382" y="1550497"/>
                  </a:lnTo>
                  <a:lnTo>
                    <a:pt x="534294" y="1566868"/>
                  </a:lnTo>
                  <a:lnTo>
                    <a:pt x="577304" y="1580928"/>
                  </a:lnTo>
                  <a:lnTo>
                    <a:pt x="621338" y="1592602"/>
                  </a:lnTo>
                  <a:lnTo>
                    <a:pt x="666320" y="1601813"/>
                  </a:lnTo>
                  <a:lnTo>
                    <a:pt x="712174" y="1608486"/>
                  </a:lnTo>
                  <a:lnTo>
                    <a:pt x="758824" y="1612546"/>
                  </a:lnTo>
                  <a:lnTo>
                    <a:pt x="806195" y="1613915"/>
                  </a:lnTo>
                  <a:lnTo>
                    <a:pt x="853567" y="1612546"/>
                  </a:lnTo>
                  <a:lnTo>
                    <a:pt x="900217" y="1608486"/>
                  </a:lnTo>
                  <a:lnTo>
                    <a:pt x="946071" y="1601813"/>
                  </a:lnTo>
                  <a:lnTo>
                    <a:pt x="991053" y="1592602"/>
                  </a:lnTo>
                  <a:lnTo>
                    <a:pt x="1035087" y="1580928"/>
                  </a:lnTo>
                  <a:lnTo>
                    <a:pt x="1078097" y="1566868"/>
                  </a:lnTo>
                  <a:lnTo>
                    <a:pt x="1120009" y="1550497"/>
                  </a:lnTo>
                  <a:lnTo>
                    <a:pt x="1160745" y="1531891"/>
                  </a:lnTo>
                  <a:lnTo>
                    <a:pt x="1200232" y="1511125"/>
                  </a:lnTo>
                  <a:lnTo>
                    <a:pt x="1238393" y="1488275"/>
                  </a:lnTo>
                  <a:lnTo>
                    <a:pt x="1275153" y="1463417"/>
                  </a:lnTo>
                  <a:lnTo>
                    <a:pt x="1310435" y="1436627"/>
                  </a:lnTo>
                  <a:lnTo>
                    <a:pt x="1344165" y="1407980"/>
                  </a:lnTo>
                  <a:lnTo>
                    <a:pt x="1376267" y="1377553"/>
                  </a:lnTo>
                  <a:lnTo>
                    <a:pt x="1406665" y="1345420"/>
                  </a:lnTo>
                  <a:lnTo>
                    <a:pt x="1435283" y="1311657"/>
                  </a:lnTo>
                  <a:lnTo>
                    <a:pt x="1462047" y="1276341"/>
                  </a:lnTo>
                  <a:lnTo>
                    <a:pt x="1486879" y="1239546"/>
                  </a:lnTo>
                  <a:lnTo>
                    <a:pt x="1509706" y="1201349"/>
                  </a:lnTo>
                  <a:lnTo>
                    <a:pt x="1530451" y="1161825"/>
                  </a:lnTo>
                  <a:lnTo>
                    <a:pt x="1549038" y="1121050"/>
                  </a:lnTo>
                  <a:lnTo>
                    <a:pt x="1565393" y="1079100"/>
                  </a:lnTo>
                  <a:lnTo>
                    <a:pt x="1579438" y="1036050"/>
                  </a:lnTo>
                  <a:lnTo>
                    <a:pt x="1591100" y="991977"/>
                  </a:lnTo>
                  <a:lnTo>
                    <a:pt x="1600302" y="946955"/>
                  </a:lnTo>
                  <a:lnTo>
                    <a:pt x="1606968" y="901061"/>
                  </a:lnTo>
                  <a:lnTo>
                    <a:pt x="1611023" y="854370"/>
                  </a:lnTo>
                  <a:lnTo>
                    <a:pt x="1612391" y="806957"/>
                  </a:lnTo>
                  <a:lnTo>
                    <a:pt x="1611023" y="759545"/>
                  </a:lnTo>
                  <a:lnTo>
                    <a:pt x="1606968" y="712854"/>
                  </a:lnTo>
                  <a:lnTo>
                    <a:pt x="1600302" y="666960"/>
                  </a:lnTo>
                  <a:lnTo>
                    <a:pt x="1591100" y="621938"/>
                  </a:lnTo>
                  <a:lnTo>
                    <a:pt x="1579438" y="577865"/>
                  </a:lnTo>
                  <a:lnTo>
                    <a:pt x="1565393" y="534815"/>
                  </a:lnTo>
                  <a:lnTo>
                    <a:pt x="1549038" y="492865"/>
                  </a:lnTo>
                  <a:lnTo>
                    <a:pt x="1530451" y="452090"/>
                  </a:lnTo>
                  <a:lnTo>
                    <a:pt x="1509706" y="412566"/>
                  </a:lnTo>
                  <a:lnTo>
                    <a:pt x="1486879" y="374369"/>
                  </a:lnTo>
                  <a:lnTo>
                    <a:pt x="1462047" y="337574"/>
                  </a:lnTo>
                  <a:lnTo>
                    <a:pt x="1435283" y="302258"/>
                  </a:lnTo>
                  <a:lnTo>
                    <a:pt x="1406665" y="268495"/>
                  </a:lnTo>
                  <a:lnTo>
                    <a:pt x="1376267" y="236362"/>
                  </a:lnTo>
                  <a:lnTo>
                    <a:pt x="1344165" y="205935"/>
                  </a:lnTo>
                  <a:lnTo>
                    <a:pt x="1310435" y="177288"/>
                  </a:lnTo>
                  <a:lnTo>
                    <a:pt x="1275153" y="150498"/>
                  </a:lnTo>
                  <a:lnTo>
                    <a:pt x="1238393" y="125640"/>
                  </a:lnTo>
                  <a:lnTo>
                    <a:pt x="1200232" y="102790"/>
                  </a:lnTo>
                  <a:lnTo>
                    <a:pt x="1160745" y="82024"/>
                  </a:lnTo>
                  <a:lnTo>
                    <a:pt x="1120009" y="63418"/>
                  </a:lnTo>
                  <a:lnTo>
                    <a:pt x="1078097" y="47047"/>
                  </a:lnTo>
                  <a:lnTo>
                    <a:pt x="1035087" y="32987"/>
                  </a:lnTo>
                  <a:lnTo>
                    <a:pt x="991053" y="21313"/>
                  </a:lnTo>
                  <a:lnTo>
                    <a:pt x="946071" y="12102"/>
                  </a:lnTo>
                  <a:lnTo>
                    <a:pt x="900217" y="5429"/>
                  </a:lnTo>
                  <a:lnTo>
                    <a:pt x="853567" y="1369"/>
                  </a:lnTo>
                  <a:lnTo>
                    <a:pt x="80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87540" y="7549895"/>
              <a:ext cx="1612900" cy="1614170"/>
            </a:xfrm>
            <a:custGeom>
              <a:avLst/>
              <a:gdLst/>
              <a:ahLst/>
              <a:cxnLst/>
              <a:rect l="l" t="t" r="r" b="b"/>
              <a:pathLst>
                <a:path w="1612900" h="1614170">
                  <a:moveTo>
                    <a:pt x="0" y="806957"/>
                  </a:moveTo>
                  <a:lnTo>
                    <a:pt x="1368" y="759545"/>
                  </a:lnTo>
                  <a:lnTo>
                    <a:pt x="5423" y="712854"/>
                  </a:lnTo>
                  <a:lnTo>
                    <a:pt x="12089" y="666960"/>
                  </a:lnTo>
                  <a:lnTo>
                    <a:pt x="21291" y="621938"/>
                  </a:lnTo>
                  <a:lnTo>
                    <a:pt x="32953" y="577865"/>
                  </a:lnTo>
                  <a:lnTo>
                    <a:pt x="46998" y="534815"/>
                  </a:lnTo>
                  <a:lnTo>
                    <a:pt x="63353" y="492865"/>
                  </a:lnTo>
                  <a:lnTo>
                    <a:pt x="81940" y="452090"/>
                  </a:lnTo>
                  <a:lnTo>
                    <a:pt x="102685" y="412566"/>
                  </a:lnTo>
                  <a:lnTo>
                    <a:pt x="125512" y="374369"/>
                  </a:lnTo>
                  <a:lnTo>
                    <a:pt x="150344" y="337574"/>
                  </a:lnTo>
                  <a:lnTo>
                    <a:pt x="177108" y="302258"/>
                  </a:lnTo>
                  <a:lnTo>
                    <a:pt x="205726" y="268495"/>
                  </a:lnTo>
                  <a:lnTo>
                    <a:pt x="236124" y="236362"/>
                  </a:lnTo>
                  <a:lnTo>
                    <a:pt x="268226" y="205935"/>
                  </a:lnTo>
                  <a:lnTo>
                    <a:pt x="301956" y="177288"/>
                  </a:lnTo>
                  <a:lnTo>
                    <a:pt x="337238" y="150498"/>
                  </a:lnTo>
                  <a:lnTo>
                    <a:pt x="373998" y="125640"/>
                  </a:lnTo>
                  <a:lnTo>
                    <a:pt x="412159" y="102790"/>
                  </a:lnTo>
                  <a:lnTo>
                    <a:pt x="451646" y="82024"/>
                  </a:lnTo>
                  <a:lnTo>
                    <a:pt x="492382" y="63418"/>
                  </a:lnTo>
                  <a:lnTo>
                    <a:pt x="534294" y="47047"/>
                  </a:lnTo>
                  <a:lnTo>
                    <a:pt x="577304" y="32987"/>
                  </a:lnTo>
                  <a:lnTo>
                    <a:pt x="621338" y="21313"/>
                  </a:lnTo>
                  <a:lnTo>
                    <a:pt x="666320" y="12102"/>
                  </a:lnTo>
                  <a:lnTo>
                    <a:pt x="712174" y="5429"/>
                  </a:lnTo>
                  <a:lnTo>
                    <a:pt x="758824" y="1369"/>
                  </a:lnTo>
                  <a:lnTo>
                    <a:pt x="806195" y="0"/>
                  </a:lnTo>
                  <a:lnTo>
                    <a:pt x="853567" y="1369"/>
                  </a:lnTo>
                  <a:lnTo>
                    <a:pt x="900217" y="5429"/>
                  </a:lnTo>
                  <a:lnTo>
                    <a:pt x="946071" y="12102"/>
                  </a:lnTo>
                  <a:lnTo>
                    <a:pt x="991053" y="21313"/>
                  </a:lnTo>
                  <a:lnTo>
                    <a:pt x="1035087" y="32987"/>
                  </a:lnTo>
                  <a:lnTo>
                    <a:pt x="1078097" y="47047"/>
                  </a:lnTo>
                  <a:lnTo>
                    <a:pt x="1120009" y="63418"/>
                  </a:lnTo>
                  <a:lnTo>
                    <a:pt x="1160745" y="82024"/>
                  </a:lnTo>
                  <a:lnTo>
                    <a:pt x="1200232" y="102790"/>
                  </a:lnTo>
                  <a:lnTo>
                    <a:pt x="1238393" y="125640"/>
                  </a:lnTo>
                  <a:lnTo>
                    <a:pt x="1275153" y="150498"/>
                  </a:lnTo>
                  <a:lnTo>
                    <a:pt x="1310435" y="177288"/>
                  </a:lnTo>
                  <a:lnTo>
                    <a:pt x="1344165" y="205935"/>
                  </a:lnTo>
                  <a:lnTo>
                    <a:pt x="1376267" y="236362"/>
                  </a:lnTo>
                  <a:lnTo>
                    <a:pt x="1406665" y="268495"/>
                  </a:lnTo>
                  <a:lnTo>
                    <a:pt x="1435283" y="302258"/>
                  </a:lnTo>
                  <a:lnTo>
                    <a:pt x="1462047" y="337574"/>
                  </a:lnTo>
                  <a:lnTo>
                    <a:pt x="1486879" y="374369"/>
                  </a:lnTo>
                  <a:lnTo>
                    <a:pt x="1509706" y="412566"/>
                  </a:lnTo>
                  <a:lnTo>
                    <a:pt x="1530451" y="452090"/>
                  </a:lnTo>
                  <a:lnTo>
                    <a:pt x="1549038" y="492865"/>
                  </a:lnTo>
                  <a:lnTo>
                    <a:pt x="1565393" y="534815"/>
                  </a:lnTo>
                  <a:lnTo>
                    <a:pt x="1579438" y="577865"/>
                  </a:lnTo>
                  <a:lnTo>
                    <a:pt x="1591100" y="621938"/>
                  </a:lnTo>
                  <a:lnTo>
                    <a:pt x="1600302" y="666960"/>
                  </a:lnTo>
                  <a:lnTo>
                    <a:pt x="1606968" y="712854"/>
                  </a:lnTo>
                  <a:lnTo>
                    <a:pt x="1611023" y="759545"/>
                  </a:lnTo>
                  <a:lnTo>
                    <a:pt x="1612391" y="806957"/>
                  </a:lnTo>
                  <a:lnTo>
                    <a:pt x="1611023" y="854370"/>
                  </a:lnTo>
                  <a:lnTo>
                    <a:pt x="1606968" y="901061"/>
                  </a:lnTo>
                  <a:lnTo>
                    <a:pt x="1600302" y="946955"/>
                  </a:lnTo>
                  <a:lnTo>
                    <a:pt x="1591100" y="991977"/>
                  </a:lnTo>
                  <a:lnTo>
                    <a:pt x="1579438" y="1036050"/>
                  </a:lnTo>
                  <a:lnTo>
                    <a:pt x="1565393" y="1079100"/>
                  </a:lnTo>
                  <a:lnTo>
                    <a:pt x="1549038" y="1121050"/>
                  </a:lnTo>
                  <a:lnTo>
                    <a:pt x="1530451" y="1161825"/>
                  </a:lnTo>
                  <a:lnTo>
                    <a:pt x="1509706" y="1201349"/>
                  </a:lnTo>
                  <a:lnTo>
                    <a:pt x="1486879" y="1239546"/>
                  </a:lnTo>
                  <a:lnTo>
                    <a:pt x="1462047" y="1276341"/>
                  </a:lnTo>
                  <a:lnTo>
                    <a:pt x="1435283" y="1311657"/>
                  </a:lnTo>
                  <a:lnTo>
                    <a:pt x="1406665" y="1345420"/>
                  </a:lnTo>
                  <a:lnTo>
                    <a:pt x="1376267" y="1377553"/>
                  </a:lnTo>
                  <a:lnTo>
                    <a:pt x="1344165" y="1407980"/>
                  </a:lnTo>
                  <a:lnTo>
                    <a:pt x="1310435" y="1436627"/>
                  </a:lnTo>
                  <a:lnTo>
                    <a:pt x="1275153" y="1463417"/>
                  </a:lnTo>
                  <a:lnTo>
                    <a:pt x="1238393" y="1488275"/>
                  </a:lnTo>
                  <a:lnTo>
                    <a:pt x="1200232" y="1511125"/>
                  </a:lnTo>
                  <a:lnTo>
                    <a:pt x="1160745" y="1531891"/>
                  </a:lnTo>
                  <a:lnTo>
                    <a:pt x="1120009" y="1550497"/>
                  </a:lnTo>
                  <a:lnTo>
                    <a:pt x="1078097" y="1566868"/>
                  </a:lnTo>
                  <a:lnTo>
                    <a:pt x="1035087" y="1580928"/>
                  </a:lnTo>
                  <a:lnTo>
                    <a:pt x="991053" y="1592602"/>
                  </a:lnTo>
                  <a:lnTo>
                    <a:pt x="946071" y="1601813"/>
                  </a:lnTo>
                  <a:lnTo>
                    <a:pt x="900217" y="1608486"/>
                  </a:lnTo>
                  <a:lnTo>
                    <a:pt x="853567" y="1612546"/>
                  </a:lnTo>
                  <a:lnTo>
                    <a:pt x="806195" y="1613915"/>
                  </a:lnTo>
                  <a:lnTo>
                    <a:pt x="758824" y="1612546"/>
                  </a:lnTo>
                  <a:lnTo>
                    <a:pt x="712174" y="1608486"/>
                  </a:lnTo>
                  <a:lnTo>
                    <a:pt x="666320" y="1601813"/>
                  </a:lnTo>
                  <a:lnTo>
                    <a:pt x="621338" y="1592602"/>
                  </a:lnTo>
                  <a:lnTo>
                    <a:pt x="577304" y="1580928"/>
                  </a:lnTo>
                  <a:lnTo>
                    <a:pt x="534294" y="1566868"/>
                  </a:lnTo>
                  <a:lnTo>
                    <a:pt x="492382" y="1550497"/>
                  </a:lnTo>
                  <a:lnTo>
                    <a:pt x="451646" y="1531891"/>
                  </a:lnTo>
                  <a:lnTo>
                    <a:pt x="412159" y="1511125"/>
                  </a:lnTo>
                  <a:lnTo>
                    <a:pt x="373998" y="1488275"/>
                  </a:lnTo>
                  <a:lnTo>
                    <a:pt x="337238" y="1463417"/>
                  </a:lnTo>
                  <a:lnTo>
                    <a:pt x="301956" y="1436627"/>
                  </a:lnTo>
                  <a:lnTo>
                    <a:pt x="268226" y="1407980"/>
                  </a:lnTo>
                  <a:lnTo>
                    <a:pt x="236124" y="1377553"/>
                  </a:lnTo>
                  <a:lnTo>
                    <a:pt x="205726" y="1345420"/>
                  </a:lnTo>
                  <a:lnTo>
                    <a:pt x="177108" y="1311657"/>
                  </a:lnTo>
                  <a:lnTo>
                    <a:pt x="150344" y="1276341"/>
                  </a:lnTo>
                  <a:lnTo>
                    <a:pt x="125512" y="1239546"/>
                  </a:lnTo>
                  <a:lnTo>
                    <a:pt x="102685" y="1201349"/>
                  </a:lnTo>
                  <a:lnTo>
                    <a:pt x="81940" y="1161825"/>
                  </a:lnTo>
                  <a:lnTo>
                    <a:pt x="63353" y="1121050"/>
                  </a:lnTo>
                  <a:lnTo>
                    <a:pt x="46998" y="1079100"/>
                  </a:lnTo>
                  <a:lnTo>
                    <a:pt x="32953" y="1036050"/>
                  </a:lnTo>
                  <a:lnTo>
                    <a:pt x="21291" y="991977"/>
                  </a:lnTo>
                  <a:lnTo>
                    <a:pt x="12089" y="946955"/>
                  </a:lnTo>
                  <a:lnTo>
                    <a:pt x="5423" y="901061"/>
                  </a:lnTo>
                  <a:lnTo>
                    <a:pt x="1368" y="854370"/>
                  </a:lnTo>
                  <a:lnTo>
                    <a:pt x="0" y="806957"/>
                  </a:lnTo>
                  <a:close/>
                </a:path>
              </a:pathLst>
            </a:custGeom>
            <a:ln w="57150">
              <a:solidFill>
                <a:srgbClr val="FFA8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39584" y="7682483"/>
              <a:ext cx="906779" cy="1239012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8893302" y="7326994"/>
            <a:ext cx="4234180" cy="2600960"/>
          </a:xfrm>
          <a:prstGeom prst="rect">
            <a:avLst/>
          </a:prstGeom>
        </p:spPr>
        <p:txBody>
          <a:bodyPr vert="horz" wrap="square" lIns="0" tIns="278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5"/>
              </a:spcBef>
            </a:pPr>
            <a:r>
              <a:rPr sz="4000" b="1" spc="-10" dirty="0">
                <a:solidFill>
                  <a:srgbClr val="4E1F95"/>
                </a:solidFill>
                <a:latin typeface="Roboto"/>
                <a:cs typeface="Roboto"/>
              </a:rPr>
              <a:t>Especialistas</a:t>
            </a:r>
            <a:endParaRPr sz="4000">
              <a:latin typeface="Roboto"/>
              <a:cs typeface="Roboto"/>
            </a:endParaRPr>
          </a:p>
          <a:p>
            <a:pPr marL="12700" marR="5080">
              <a:lnSpc>
                <a:spcPct val="114999"/>
              </a:lnSpc>
              <a:spcBef>
                <a:spcPts val="615"/>
              </a:spcBef>
            </a:pPr>
            <a:r>
              <a:rPr sz="1850" b="1" spc="-25" dirty="0">
                <a:solidFill>
                  <a:srgbClr val="4E1F95"/>
                </a:solidFill>
                <a:latin typeface="Roboto Bk"/>
                <a:cs typeface="Roboto Bk"/>
              </a:rPr>
              <a:t>Neurologistas,</a:t>
            </a:r>
            <a:r>
              <a:rPr sz="1850" b="1" spc="-1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10" dirty="0">
                <a:solidFill>
                  <a:srgbClr val="4E1F95"/>
                </a:solidFill>
                <a:latin typeface="Roboto Bk"/>
                <a:cs typeface="Roboto Bk"/>
              </a:rPr>
              <a:t>dermatologistas, </a:t>
            </a:r>
            <a:r>
              <a:rPr sz="1850" b="1" spc="-30" dirty="0">
                <a:solidFill>
                  <a:srgbClr val="4E1F95"/>
                </a:solidFill>
                <a:latin typeface="Roboto Bk"/>
                <a:cs typeface="Roboto Bk"/>
              </a:rPr>
              <a:t>fisioterapeutas,</a:t>
            </a:r>
            <a:r>
              <a:rPr sz="1850" b="1" spc="2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10" dirty="0">
                <a:solidFill>
                  <a:srgbClr val="4E1F95"/>
                </a:solidFill>
                <a:latin typeface="Roboto Bk"/>
                <a:cs typeface="Roboto Bk"/>
              </a:rPr>
              <a:t>oftalmologistas, </a:t>
            </a:r>
            <a:r>
              <a:rPr sz="1850" b="1" spc="-20" dirty="0">
                <a:solidFill>
                  <a:srgbClr val="4E1F95"/>
                </a:solidFill>
                <a:latin typeface="Roboto Bk"/>
                <a:cs typeface="Roboto Bk"/>
              </a:rPr>
              <a:t>ortopedistas,</a:t>
            </a:r>
            <a:r>
              <a:rPr sz="1850" b="1" spc="-4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10" dirty="0">
                <a:solidFill>
                  <a:srgbClr val="4E1F95"/>
                </a:solidFill>
                <a:latin typeface="Roboto Bk"/>
                <a:cs typeface="Roboto Bk"/>
              </a:rPr>
              <a:t>anestesistas</a:t>
            </a:r>
            <a:r>
              <a:rPr sz="1850" b="1" spc="-2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50" dirty="0">
                <a:solidFill>
                  <a:srgbClr val="4E1F95"/>
                </a:solidFill>
                <a:latin typeface="Roboto Bk"/>
                <a:cs typeface="Roboto Bk"/>
              </a:rPr>
              <a:t>e </a:t>
            </a:r>
            <a:r>
              <a:rPr sz="1850" b="1" spc="-20" dirty="0">
                <a:solidFill>
                  <a:srgbClr val="4E1F95"/>
                </a:solidFill>
                <a:latin typeface="Roboto Bk"/>
                <a:cs typeface="Roboto Bk"/>
              </a:rPr>
              <a:t>endocrinologistas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e</a:t>
            </a:r>
            <a:r>
              <a:rPr sz="1850" b="1" spc="-2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outros</a:t>
            </a:r>
            <a:r>
              <a:rPr sz="1850" b="1" spc="-1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10" dirty="0">
                <a:solidFill>
                  <a:srgbClr val="4E1F95"/>
                </a:solidFill>
                <a:latin typeface="Roboto Bk"/>
                <a:cs typeface="Roboto Bk"/>
              </a:rPr>
              <a:t>especialistas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também</a:t>
            </a:r>
            <a:r>
              <a:rPr sz="1850" b="1" spc="-2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atendem</a:t>
            </a:r>
            <a:r>
              <a:rPr sz="1850" b="1" spc="-3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pelo</a:t>
            </a:r>
            <a:r>
              <a:rPr sz="1850" b="1" spc="-2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10" dirty="0">
                <a:solidFill>
                  <a:srgbClr val="4E1F95"/>
                </a:solidFill>
                <a:latin typeface="Roboto Bk"/>
                <a:cs typeface="Roboto Bk"/>
              </a:rPr>
              <a:t>plano.</a:t>
            </a:r>
            <a:endParaRPr sz="1850">
              <a:latin typeface="Roboto Bk"/>
              <a:cs typeface="Roboto Bk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960107" y="10439400"/>
            <a:ext cx="1772920" cy="1771014"/>
            <a:chOff x="6960107" y="10439400"/>
            <a:chExt cx="1772920" cy="1771014"/>
          </a:xfrm>
        </p:grpSpPr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60107" y="10439400"/>
              <a:ext cx="1772411" cy="177088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014971" y="10494264"/>
              <a:ext cx="1614170" cy="1612900"/>
            </a:xfrm>
            <a:custGeom>
              <a:avLst/>
              <a:gdLst/>
              <a:ahLst/>
              <a:cxnLst/>
              <a:rect l="l" t="t" r="r" b="b"/>
              <a:pathLst>
                <a:path w="1614170" h="1612900">
                  <a:moveTo>
                    <a:pt x="806957" y="0"/>
                  </a:moveTo>
                  <a:lnTo>
                    <a:pt x="759545" y="1368"/>
                  </a:lnTo>
                  <a:lnTo>
                    <a:pt x="712854" y="5423"/>
                  </a:lnTo>
                  <a:lnTo>
                    <a:pt x="666960" y="12089"/>
                  </a:lnTo>
                  <a:lnTo>
                    <a:pt x="621938" y="21291"/>
                  </a:lnTo>
                  <a:lnTo>
                    <a:pt x="577865" y="32953"/>
                  </a:lnTo>
                  <a:lnTo>
                    <a:pt x="534815" y="46998"/>
                  </a:lnTo>
                  <a:lnTo>
                    <a:pt x="492865" y="63353"/>
                  </a:lnTo>
                  <a:lnTo>
                    <a:pt x="452090" y="81940"/>
                  </a:lnTo>
                  <a:lnTo>
                    <a:pt x="412566" y="102685"/>
                  </a:lnTo>
                  <a:lnTo>
                    <a:pt x="374369" y="125512"/>
                  </a:lnTo>
                  <a:lnTo>
                    <a:pt x="337574" y="150344"/>
                  </a:lnTo>
                  <a:lnTo>
                    <a:pt x="302258" y="177108"/>
                  </a:lnTo>
                  <a:lnTo>
                    <a:pt x="268495" y="205726"/>
                  </a:lnTo>
                  <a:lnTo>
                    <a:pt x="236362" y="236124"/>
                  </a:lnTo>
                  <a:lnTo>
                    <a:pt x="205935" y="268226"/>
                  </a:lnTo>
                  <a:lnTo>
                    <a:pt x="177288" y="301956"/>
                  </a:lnTo>
                  <a:lnTo>
                    <a:pt x="150498" y="337238"/>
                  </a:lnTo>
                  <a:lnTo>
                    <a:pt x="125640" y="373998"/>
                  </a:lnTo>
                  <a:lnTo>
                    <a:pt x="102790" y="412159"/>
                  </a:lnTo>
                  <a:lnTo>
                    <a:pt x="82024" y="451646"/>
                  </a:lnTo>
                  <a:lnTo>
                    <a:pt x="63418" y="492382"/>
                  </a:lnTo>
                  <a:lnTo>
                    <a:pt x="47047" y="534294"/>
                  </a:lnTo>
                  <a:lnTo>
                    <a:pt x="32987" y="577304"/>
                  </a:lnTo>
                  <a:lnTo>
                    <a:pt x="21313" y="621338"/>
                  </a:lnTo>
                  <a:lnTo>
                    <a:pt x="12102" y="666320"/>
                  </a:lnTo>
                  <a:lnTo>
                    <a:pt x="5429" y="712174"/>
                  </a:lnTo>
                  <a:lnTo>
                    <a:pt x="1369" y="758824"/>
                  </a:lnTo>
                  <a:lnTo>
                    <a:pt x="0" y="806196"/>
                  </a:lnTo>
                  <a:lnTo>
                    <a:pt x="1369" y="853567"/>
                  </a:lnTo>
                  <a:lnTo>
                    <a:pt x="5429" y="900217"/>
                  </a:lnTo>
                  <a:lnTo>
                    <a:pt x="12102" y="946071"/>
                  </a:lnTo>
                  <a:lnTo>
                    <a:pt x="21313" y="991053"/>
                  </a:lnTo>
                  <a:lnTo>
                    <a:pt x="32987" y="1035087"/>
                  </a:lnTo>
                  <a:lnTo>
                    <a:pt x="47047" y="1078097"/>
                  </a:lnTo>
                  <a:lnTo>
                    <a:pt x="63418" y="1120009"/>
                  </a:lnTo>
                  <a:lnTo>
                    <a:pt x="82024" y="1160745"/>
                  </a:lnTo>
                  <a:lnTo>
                    <a:pt x="102790" y="1200232"/>
                  </a:lnTo>
                  <a:lnTo>
                    <a:pt x="125640" y="1238393"/>
                  </a:lnTo>
                  <a:lnTo>
                    <a:pt x="150498" y="1275153"/>
                  </a:lnTo>
                  <a:lnTo>
                    <a:pt x="177288" y="1310435"/>
                  </a:lnTo>
                  <a:lnTo>
                    <a:pt x="205935" y="1344165"/>
                  </a:lnTo>
                  <a:lnTo>
                    <a:pt x="236362" y="1376267"/>
                  </a:lnTo>
                  <a:lnTo>
                    <a:pt x="268495" y="1406665"/>
                  </a:lnTo>
                  <a:lnTo>
                    <a:pt x="302258" y="1435283"/>
                  </a:lnTo>
                  <a:lnTo>
                    <a:pt x="337574" y="1462047"/>
                  </a:lnTo>
                  <a:lnTo>
                    <a:pt x="374369" y="1486879"/>
                  </a:lnTo>
                  <a:lnTo>
                    <a:pt x="412566" y="1509706"/>
                  </a:lnTo>
                  <a:lnTo>
                    <a:pt x="452090" y="1530451"/>
                  </a:lnTo>
                  <a:lnTo>
                    <a:pt x="492865" y="1549038"/>
                  </a:lnTo>
                  <a:lnTo>
                    <a:pt x="534815" y="1565393"/>
                  </a:lnTo>
                  <a:lnTo>
                    <a:pt x="577865" y="1579438"/>
                  </a:lnTo>
                  <a:lnTo>
                    <a:pt x="621938" y="1591100"/>
                  </a:lnTo>
                  <a:lnTo>
                    <a:pt x="666960" y="1600302"/>
                  </a:lnTo>
                  <a:lnTo>
                    <a:pt x="712854" y="1606968"/>
                  </a:lnTo>
                  <a:lnTo>
                    <a:pt x="759545" y="1611023"/>
                  </a:lnTo>
                  <a:lnTo>
                    <a:pt x="806957" y="1612392"/>
                  </a:lnTo>
                  <a:lnTo>
                    <a:pt x="854370" y="1611023"/>
                  </a:lnTo>
                  <a:lnTo>
                    <a:pt x="901061" y="1606968"/>
                  </a:lnTo>
                  <a:lnTo>
                    <a:pt x="946955" y="1600302"/>
                  </a:lnTo>
                  <a:lnTo>
                    <a:pt x="991977" y="1591100"/>
                  </a:lnTo>
                  <a:lnTo>
                    <a:pt x="1036050" y="1579438"/>
                  </a:lnTo>
                  <a:lnTo>
                    <a:pt x="1079100" y="1565393"/>
                  </a:lnTo>
                  <a:lnTo>
                    <a:pt x="1121050" y="1549038"/>
                  </a:lnTo>
                  <a:lnTo>
                    <a:pt x="1161825" y="1530451"/>
                  </a:lnTo>
                  <a:lnTo>
                    <a:pt x="1201349" y="1509706"/>
                  </a:lnTo>
                  <a:lnTo>
                    <a:pt x="1239546" y="1486879"/>
                  </a:lnTo>
                  <a:lnTo>
                    <a:pt x="1276341" y="1462047"/>
                  </a:lnTo>
                  <a:lnTo>
                    <a:pt x="1311657" y="1435283"/>
                  </a:lnTo>
                  <a:lnTo>
                    <a:pt x="1345420" y="1406665"/>
                  </a:lnTo>
                  <a:lnTo>
                    <a:pt x="1377553" y="1376267"/>
                  </a:lnTo>
                  <a:lnTo>
                    <a:pt x="1407980" y="1344165"/>
                  </a:lnTo>
                  <a:lnTo>
                    <a:pt x="1436627" y="1310435"/>
                  </a:lnTo>
                  <a:lnTo>
                    <a:pt x="1463417" y="1275153"/>
                  </a:lnTo>
                  <a:lnTo>
                    <a:pt x="1488275" y="1238393"/>
                  </a:lnTo>
                  <a:lnTo>
                    <a:pt x="1511125" y="1200232"/>
                  </a:lnTo>
                  <a:lnTo>
                    <a:pt x="1531891" y="1160745"/>
                  </a:lnTo>
                  <a:lnTo>
                    <a:pt x="1550497" y="1120009"/>
                  </a:lnTo>
                  <a:lnTo>
                    <a:pt x="1566868" y="1078097"/>
                  </a:lnTo>
                  <a:lnTo>
                    <a:pt x="1580928" y="1035087"/>
                  </a:lnTo>
                  <a:lnTo>
                    <a:pt x="1592602" y="991053"/>
                  </a:lnTo>
                  <a:lnTo>
                    <a:pt x="1601813" y="946071"/>
                  </a:lnTo>
                  <a:lnTo>
                    <a:pt x="1608486" y="900217"/>
                  </a:lnTo>
                  <a:lnTo>
                    <a:pt x="1612546" y="853567"/>
                  </a:lnTo>
                  <a:lnTo>
                    <a:pt x="1613916" y="806196"/>
                  </a:lnTo>
                  <a:lnTo>
                    <a:pt x="1612546" y="758824"/>
                  </a:lnTo>
                  <a:lnTo>
                    <a:pt x="1608486" y="712174"/>
                  </a:lnTo>
                  <a:lnTo>
                    <a:pt x="1601813" y="666320"/>
                  </a:lnTo>
                  <a:lnTo>
                    <a:pt x="1592602" y="621338"/>
                  </a:lnTo>
                  <a:lnTo>
                    <a:pt x="1580928" y="577304"/>
                  </a:lnTo>
                  <a:lnTo>
                    <a:pt x="1566868" y="534294"/>
                  </a:lnTo>
                  <a:lnTo>
                    <a:pt x="1550497" y="492382"/>
                  </a:lnTo>
                  <a:lnTo>
                    <a:pt x="1531891" y="451646"/>
                  </a:lnTo>
                  <a:lnTo>
                    <a:pt x="1511125" y="412159"/>
                  </a:lnTo>
                  <a:lnTo>
                    <a:pt x="1488275" y="373998"/>
                  </a:lnTo>
                  <a:lnTo>
                    <a:pt x="1463417" y="337238"/>
                  </a:lnTo>
                  <a:lnTo>
                    <a:pt x="1436627" y="301956"/>
                  </a:lnTo>
                  <a:lnTo>
                    <a:pt x="1407980" y="268226"/>
                  </a:lnTo>
                  <a:lnTo>
                    <a:pt x="1377553" y="236124"/>
                  </a:lnTo>
                  <a:lnTo>
                    <a:pt x="1345420" y="205726"/>
                  </a:lnTo>
                  <a:lnTo>
                    <a:pt x="1311657" y="177108"/>
                  </a:lnTo>
                  <a:lnTo>
                    <a:pt x="1276341" y="150344"/>
                  </a:lnTo>
                  <a:lnTo>
                    <a:pt x="1239546" y="125512"/>
                  </a:lnTo>
                  <a:lnTo>
                    <a:pt x="1201349" y="102685"/>
                  </a:lnTo>
                  <a:lnTo>
                    <a:pt x="1161825" y="81940"/>
                  </a:lnTo>
                  <a:lnTo>
                    <a:pt x="1121050" y="63353"/>
                  </a:lnTo>
                  <a:lnTo>
                    <a:pt x="1079100" y="46998"/>
                  </a:lnTo>
                  <a:lnTo>
                    <a:pt x="1036050" y="32953"/>
                  </a:lnTo>
                  <a:lnTo>
                    <a:pt x="991977" y="21291"/>
                  </a:lnTo>
                  <a:lnTo>
                    <a:pt x="946955" y="12089"/>
                  </a:lnTo>
                  <a:lnTo>
                    <a:pt x="901061" y="5423"/>
                  </a:lnTo>
                  <a:lnTo>
                    <a:pt x="854370" y="1368"/>
                  </a:lnTo>
                  <a:lnTo>
                    <a:pt x="8069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014971" y="10494264"/>
              <a:ext cx="1614170" cy="1612900"/>
            </a:xfrm>
            <a:custGeom>
              <a:avLst/>
              <a:gdLst/>
              <a:ahLst/>
              <a:cxnLst/>
              <a:rect l="l" t="t" r="r" b="b"/>
              <a:pathLst>
                <a:path w="1614170" h="1612900">
                  <a:moveTo>
                    <a:pt x="0" y="806196"/>
                  </a:moveTo>
                  <a:lnTo>
                    <a:pt x="1369" y="758824"/>
                  </a:lnTo>
                  <a:lnTo>
                    <a:pt x="5429" y="712174"/>
                  </a:lnTo>
                  <a:lnTo>
                    <a:pt x="12102" y="666320"/>
                  </a:lnTo>
                  <a:lnTo>
                    <a:pt x="21313" y="621338"/>
                  </a:lnTo>
                  <a:lnTo>
                    <a:pt x="32987" y="577304"/>
                  </a:lnTo>
                  <a:lnTo>
                    <a:pt x="47047" y="534294"/>
                  </a:lnTo>
                  <a:lnTo>
                    <a:pt x="63418" y="492382"/>
                  </a:lnTo>
                  <a:lnTo>
                    <a:pt x="82024" y="451646"/>
                  </a:lnTo>
                  <a:lnTo>
                    <a:pt x="102790" y="412159"/>
                  </a:lnTo>
                  <a:lnTo>
                    <a:pt x="125640" y="373998"/>
                  </a:lnTo>
                  <a:lnTo>
                    <a:pt x="150498" y="337238"/>
                  </a:lnTo>
                  <a:lnTo>
                    <a:pt x="177288" y="301956"/>
                  </a:lnTo>
                  <a:lnTo>
                    <a:pt x="205935" y="268226"/>
                  </a:lnTo>
                  <a:lnTo>
                    <a:pt x="236362" y="236124"/>
                  </a:lnTo>
                  <a:lnTo>
                    <a:pt x="268495" y="205726"/>
                  </a:lnTo>
                  <a:lnTo>
                    <a:pt x="302258" y="177108"/>
                  </a:lnTo>
                  <a:lnTo>
                    <a:pt x="337574" y="150344"/>
                  </a:lnTo>
                  <a:lnTo>
                    <a:pt x="374369" y="125512"/>
                  </a:lnTo>
                  <a:lnTo>
                    <a:pt x="412566" y="102685"/>
                  </a:lnTo>
                  <a:lnTo>
                    <a:pt x="452090" y="81940"/>
                  </a:lnTo>
                  <a:lnTo>
                    <a:pt x="492865" y="63353"/>
                  </a:lnTo>
                  <a:lnTo>
                    <a:pt x="534815" y="46998"/>
                  </a:lnTo>
                  <a:lnTo>
                    <a:pt x="577865" y="32953"/>
                  </a:lnTo>
                  <a:lnTo>
                    <a:pt x="621938" y="21291"/>
                  </a:lnTo>
                  <a:lnTo>
                    <a:pt x="666960" y="12089"/>
                  </a:lnTo>
                  <a:lnTo>
                    <a:pt x="712854" y="5423"/>
                  </a:lnTo>
                  <a:lnTo>
                    <a:pt x="759545" y="1368"/>
                  </a:lnTo>
                  <a:lnTo>
                    <a:pt x="806957" y="0"/>
                  </a:lnTo>
                  <a:lnTo>
                    <a:pt x="854370" y="1368"/>
                  </a:lnTo>
                  <a:lnTo>
                    <a:pt x="901061" y="5423"/>
                  </a:lnTo>
                  <a:lnTo>
                    <a:pt x="946955" y="12089"/>
                  </a:lnTo>
                  <a:lnTo>
                    <a:pt x="991977" y="21291"/>
                  </a:lnTo>
                  <a:lnTo>
                    <a:pt x="1036050" y="32953"/>
                  </a:lnTo>
                  <a:lnTo>
                    <a:pt x="1079100" y="46998"/>
                  </a:lnTo>
                  <a:lnTo>
                    <a:pt x="1121050" y="63353"/>
                  </a:lnTo>
                  <a:lnTo>
                    <a:pt x="1161825" y="81940"/>
                  </a:lnTo>
                  <a:lnTo>
                    <a:pt x="1201349" y="102685"/>
                  </a:lnTo>
                  <a:lnTo>
                    <a:pt x="1239546" y="125512"/>
                  </a:lnTo>
                  <a:lnTo>
                    <a:pt x="1276341" y="150344"/>
                  </a:lnTo>
                  <a:lnTo>
                    <a:pt x="1311657" y="177108"/>
                  </a:lnTo>
                  <a:lnTo>
                    <a:pt x="1345420" y="205726"/>
                  </a:lnTo>
                  <a:lnTo>
                    <a:pt x="1377553" y="236124"/>
                  </a:lnTo>
                  <a:lnTo>
                    <a:pt x="1407980" y="268226"/>
                  </a:lnTo>
                  <a:lnTo>
                    <a:pt x="1436627" y="301956"/>
                  </a:lnTo>
                  <a:lnTo>
                    <a:pt x="1463417" y="337238"/>
                  </a:lnTo>
                  <a:lnTo>
                    <a:pt x="1488275" y="373998"/>
                  </a:lnTo>
                  <a:lnTo>
                    <a:pt x="1511125" y="412159"/>
                  </a:lnTo>
                  <a:lnTo>
                    <a:pt x="1531891" y="451646"/>
                  </a:lnTo>
                  <a:lnTo>
                    <a:pt x="1550497" y="492382"/>
                  </a:lnTo>
                  <a:lnTo>
                    <a:pt x="1566868" y="534294"/>
                  </a:lnTo>
                  <a:lnTo>
                    <a:pt x="1580928" y="577304"/>
                  </a:lnTo>
                  <a:lnTo>
                    <a:pt x="1592602" y="621338"/>
                  </a:lnTo>
                  <a:lnTo>
                    <a:pt x="1601813" y="666320"/>
                  </a:lnTo>
                  <a:lnTo>
                    <a:pt x="1608486" y="712174"/>
                  </a:lnTo>
                  <a:lnTo>
                    <a:pt x="1612546" y="758824"/>
                  </a:lnTo>
                  <a:lnTo>
                    <a:pt x="1613916" y="806196"/>
                  </a:lnTo>
                  <a:lnTo>
                    <a:pt x="1612546" y="853567"/>
                  </a:lnTo>
                  <a:lnTo>
                    <a:pt x="1608486" y="900217"/>
                  </a:lnTo>
                  <a:lnTo>
                    <a:pt x="1601813" y="946071"/>
                  </a:lnTo>
                  <a:lnTo>
                    <a:pt x="1592602" y="991053"/>
                  </a:lnTo>
                  <a:lnTo>
                    <a:pt x="1580928" y="1035087"/>
                  </a:lnTo>
                  <a:lnTo>
                    <a:pt x="1566868" y="1078097"/>
                  </a:lnTo>
                  <a:lnTo>
                    <a:pt x="1550497" y="1120009"/>
                  </a:lnTo>
                  <a:lnTo>
                    <a:pt x="1531891" y="1160745"/>
                  </a:lnTo>
                  <a:lnTo>
                    <a:pt x="1511125" y="1200232"/>
                  </a:lnTo>
                  <a:lnTo>
                    <a:pt x="1488275" y="1238393"/>
                  </a:lnTo>
                  <a:lnTo>
                    <a:pt x="1463417" y="1275153"/>
                  </a:lnTo>
                  <a:lnTo>
                    <a:pt x="1436627" y="1310435"/>
                  </a:lnTo>
                  <a:lnTo>
                    <a:pt x="1407980" y="1344165"/>
                  </a:lnTo>
                  <a:lnTo>
                    <a:pt x="1377553" y="1376267"/>
                  </a:lnTo>
                  <a:lnTo>
                    <a:pt x="1345420" y="1406665"/>
                  </a:lnTo>
                  <a:lnTo>
                    <a:pt x="1311657" y="1435283"/>
                  </a:lnTo>
                  <a:lnTo>
                    <a:pt x="1276341" y="1462047"/>
                  </a:lnTo>
                  <a:lnTo>
                    <a:pt x="1239546" y="1486879"/>
                  </a:lnTo>
                  <a:lnTo>
                    <a:pt x="1201349" y="1509706"/>
                  </a:lnTo>
                  <a:lnTo>
                    <a:pt x="1161825" y="1530451"/>
                  </a:lnTo>
                  <a:lnTo>
                    <a:pt x="1121050" y="1549038"/>
                  </a:lnTo>
                  <a:lnTo>
                    <a:pt x="1079100" y="1565393"/>
                  </a:lnTo>
                  <a:lnTo>
                    <a:pt x="1036050" y="1579438"/>
                  </a:lnTo>
                  <a:lnTo>
                    <a:pt x="991977" y="1591100"/>
                  </a:lnTo>
                  <a:lnTo>
                    <a:pt x="946955" y="1600302"/>
                  </a:lnTo>
                  <a:lnTo>
                    <a:pt x="901061" y="1606968"/>
                  </a:lnTo>
                  <a:lnTo>
                    <a:pt x="854370" y="1611023"/>
                  </a:lnTo>
                  <a:lnTo>
                    <a:pt x="806957" y="1612392"/>
                  </a:lnTo>
                  <a:lnTo>
                    <a:pt x="759545" y="1611023"/>
                  </a:lnTo>
                  <a:lnTo>
                    <a:pt x="712854" y="1606968"/>
                  </a:lnTo>
                  <a:lnTo>
                    <a:pt x="666960" y="1600302"/>
                  </a:lnTo>
                  <a:lnTo>
                    <a:pt x="621938" y="1591100"/>
                  </a:lnTo>
                  <a:lnTo>
                    <a:pt x="577865" y="1579438"/>
                  </a:lnTo>
                  <a:lnTo>
                    <a:pt x="534815" y="1565393"/>
                  </a:lnTo>
                  <a:lnTo>
                    <a:pt x="492865" y="1549038"/>
                  </a:lnTo>
                  <a:lnTo>
                    <a:pt x="452090" y="1530451"/>
                  </a:lnTo>
                  <a:lnTo>
                    <a:pt x="412566" y="1509706"/>
                  </a:lnTo>
                  <a:lnTo>
                    <a:pt x="374369" y="1486879"/>
                  </a:lnTo>
                  <a:lnTo>
                    <a:pt x="337574" y="1462047"/>
                  </a:lnTo>
                  <a:lnTo>
                    <a:pt x="302258" y="1435283"/>
                  </a:lnTo>
                  <a:lnTo>
                    <a:pt x="268495" y="1406665"/>
                  </a:lnTo>
                  <a:lnTo>
                    <a:pt x="236362" y="1376267"/>
                  </a:lnTo>
                  <a:lnTo>
                    <a:pt x="205935" y="1344165"/>
                  </a:lnTo>
                  <a:lnTo>
                    <a:pt x="177288" y="1310435"/>
                  </a:lnTo>
                  <a:lnTo>
                    <a:pt x="150498" y="1275153"/>
                  </a:lnTo>
                  <a:lnTo>
                    <a:pt x="125640" y="1238393"/>
                  </a:lnTo>
                  <a:lnTo>
                    <a:pt x="102790" y="1200232"/>
                  </a:lnTo>
                  <a:lnTo>
                    <a:pt x="82024" y="1160745"/>
                  </a:lnTo>
                  <a:lnTo>
                    <a:pt x="63418" y="1120009"/>
                  </a:lnTo>
                  <a:lnTo>
                    <a:pt x="47047" y="1078097"/>
                  </a:lnTo>
                  <a:lnTo>
                    <a:pt x="32987" y="1035087"/>
                  </a:lnTo>
                  <a:lnTo>
                    <a:pt x="21313" y="991053"/>
                  </a:lnTo>
                  <a:lnTo>
                    <a:pt x="12102" y="946071"/>
                  </a:lnTo>
                  <a:lnTo>
                    <a:pt x="5429" y="900217"/>
                  </a:lnTo>
                  <a:lnTo>
                    <a:pt x="1369" y="853567"/>
                  </a:lnTo>
                  <a:lnTo>
                    <a:pt x="0" y="806196"/>
                  </a:lnTo>
                  <a:close/>
                </a:path>
              </a:pathLst>
            </a:custGeom>
            <a:ln w="57150">
              <a:solidFill>
                <a:srgbClr val="FFA8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45679" y="10762488"/>
              <a:ext cx="1007364" cy="993648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9083167" y="10458450"/>
            <a:ext cx="2748280" cy="6400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0" b="1" dirty="0">
                <a:solidFill>
                  <a:srgbClr val="4E1F95"/>
                </a:solidFill>
                <a:latin typeface="Roboto"/>
                <a:cs typeface="Roboto"/>
              </a:rPr>
              <a:t>Somente</a:t>
            </a:r>
            <a:r>
              <a:rPr sz="4000" b="1" spc="50" dirty="0">
                <a:solidFill>
                  <a:srgbClr val="4E1F95"/>
                </a:solidFill>
                <a:latin typeface="Roboto"/>
                <a:cs typeface="Roboto"/>
              </a:rPr>
              <a:t> </a:t>
            </a:r>
            <a:r>
              <a:rPr sz="4000" b="1" spc="-25" dirty="0">
                <a:solidFill>
                  <a:srgbClr val="4E1F95"/>
                </a:solidFill>
                <a:latin typeface="Roboto"/>
                <a:cs typeface="Roboto"/>
              </a:rPr>
              <a:t>as</a:t>
            </a:r>
            <a:endParaRPr sz="4000">
              <a:latin typeface="Roboto"/>
              <a:cs typeface="Robo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083167" y="10614008"/>
            <a:ext cx="4077970" cy="2117725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4000" b="1" dirty="0">
                <a:solidFill>
                  <a:srgbClr val="4E1F95"/>
                </a:solidFill>
                <a:latin typeface="Roboto"/>
                <a:cs typeface="Roboto"/>
              </a:rPr>
              <a:t>melhores</a:t>
            </a:r>
            <a:r>
              <a:rPr sz="4000" b="1" spc="110" dirty="0">
                <a:solidFill>
                  <a:srgbClr val="4E1F95"/>
                </a:solidFill>
                <a:latin typeface="Roboto"/>
                <a:cs typeface="Roboto"/>
              </a:rPr>
              <a:t> </a:t>
            </a:r>
            <a:r>
              <a:rPr sz="4000" b="1" spc="-10" dirty="0">
                <a:solidFill>
                  <a:srgbClr val="4E1F95"/>
                </a:solidFill>
                <a:latin typeface="Roboto"/>
                <a:cs typeface="Roboto"/>
              </a:rPr>
              <a:t>clínicas</a:t>
            </a:r>
            <a:endParaRPr sz="4000">
              <a:latin typeface="Roboto"/>
              <a:cs typeface="Roboto"/>
            </a:endParaRPr>
          </a:p>
          <a:p>
            <a:pPr marL="12700" marR="90805">
              <a:lnSpc>
                <a:spcPct val="115199"/>
              </a:lnSpc>
              <a:spcBef>
                <a:spcPts val="215"/>
              </a:spcBef>
            </a:pP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Todos</a:t>
            </a:r>
            <a:r>
              <a:rPr sz="1850" b="1" spc="-2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os</a:t>
            </a:r>
            <a:r>
              <a:rPr sz="1850" b="1" spc="-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atendimentos</a:t>
            </a:r>
            <a:r>
              <a:rPr sz="1850" b="1" spc="-1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são</a:t>
            </a:r>
            <a:r>
              <a:rPr sz="1850" b="1" spc="1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10" dirty="0">
                <a:solidFill>
                  <a:srgbClr val="4E1F95"/>
                </a:solidFill>
                <a:latin typeface="Roboto Bk"/>
                <a:cs typeface="Roboto Bk"/>
              </a:rPr>
              <a:t>avaliados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pelos</a:t>
            </a:r>
            <a:r>
              <a:rPr sz="1850" b="1" spc="-3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10" dirty="0">
                <a:solidFill>
                  <a:srgbClr val="4E1F95"/>
                </a:solidFill>
                <a:latin typeface="Roboto Bk"/>
                <a:cs typeface="Roboto Bk"/>
              </a:rPr>
              <a:t>clientes</a:t>
            </a:r>
            <a:r>
              <a:rPr sz="1850" b="1" spc="-3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e</a:t>
            </a:r>
            <a:r>
              <a:rPr sz="1850" b="1" spc="-2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apenas</a:t>
            </a:r>
            <a:r>
              <a:rPr sz="1850" b="1" spc="-1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as</a:t>
            </a:r>
            <a:r>
              <a:rPr sz="1850" b="1" spc="-2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10" dirty="0">
                <a:solidFill>
                  <a:srgbClr val="4E1F95"/>
                </a:solidFill>
                <a:latin typeface="Roboto Bk"/>
                <a:cs typeface="Roboto Bk"/>
              </a:rPr>
              <a:t>clínicas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mais</a:t>
            </a:r>
            <a:r>
              <a:rPr sz="1850" b="1" spc="-1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bem</a:t>
            </a:r>
            <a:r>
              <a:rPr sz="1850" b="1" spc="-1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avaliadas</a:t>
            </a:r>
            <a:r>
              <a:rPr sz="1850" b="1" spc="-10" dirty="0">
                <a:solidFill>
                  <a:srgbClr val="4E1F95"/>
                </a:solidFill>
                <a:latin typeface="Roboto Bk"/>
                <a:cs typeface="Roboto Bk"/>
              </a:rPr>
              <a:t> permanecem</a:t>
            </a:r>
            <a:endParaRPr sz="1850">
              <a:latin typeface="Roboto Bk"/>
              <a:cs typeface="Roboto Bk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em</a:t>
            </a:r>
            <a:r>
              <a:rPr sz="1850" b="1" spc="1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nossa</a:t>
            </a:r>
            <a:r>
              <a:rPr sz="1850" b="1" spc="2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10" dirty="0">
                <a:solidFill>
                  <a:srgbClr val="4E1F95"/>
                </a:solidFill>
                <a:latin typeface="Roboto Bk"/>
                <a:cs typeface="Roboto Bk"/>
              </a:rPr>
              <a:t>rede.</a:t>
            </a:r>
            <a:endParaRPr sz="1850">
              <a:latin typeface="Roboto Bk"/>
              <a:cs typeface="Roboto B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436367" y="10180310"/>
            <a:ext cx="3413125" cy="1954530"/>
          </a:xfrm>
          <a:prstGeom prst="rect">
            <a:avLst/>
          </a:prstGeom>
        </p:spPr>
        <p:txBody>
          <a:bodyPr vert="horz" wrap="square" lIns="0" tIns="279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0"/>
              </a:spcBef>
            </a:pPr>
            <a:r>
              <a:rPr sz="4000" b="1" dirty="0">
                <a:solidFill>
                  <a:srgbClr val="4E1F95"/>
                </a:solidFill>
                <a:latin typeface="Roboto"/>
                <a:cs typeface="Roboto"/>
              </a:rPr>
              <a:t>Plantão</a:t>
            </a:r>
            <a:r>
              <a:rPr sz="4000" b="1" spc="-15" dirty="0">
                <a:solidFill>
                  <a:srgbClr val="4E1F95"/>
                </a:solidFill>
                <a:latin typeface="Roboto"/>
                <a:cs typeface="Roboto"/>
              </a:rPr>
              <a:t> </a:t>
            </a:r>
            <a:r>
              <a:rPr sz="4000" b="1" spc="-25" dirty="0">
                <a:solidFill>
                  <a:srgbClr val="4E1F95"/>
                </a:solidFill>
                <a:latin typeface="Roboto"/>
                <a:cs typeface="Roboto"/>
              </a:rPr>
              <a:t>24h</a:t>
            </a:r>
            <a:endParaRPr sz="4000">
              <a:latin typeface="Roboto"/>
              <a:cs typeface="Roboto"/>
            </a:endParaRPr>
          </a:p>
          <a:p>
            <a:pPr marL="12700" marR="5080">
              <a:lnSpc>
                <a:spcPct val="115100"/>
              </a:lnSpc>
              <a:spcBef>
                <a:spcPts val="615"/>
              </a:spcBef>
            </a:pP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Os</a:t>
            </a:r>
            <a:r>
              <a:rPr sz="1850" b="1" spc="-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20" dirty="0">
                <a:solidFill>
                  <a:srgbClr val="4E1F95"/>
                </a:solidFill>
                <a:latin typeface="Roboto Bk"/>
                <a:cs typeface="Roboto Bk"/>
              </a:rPr>
              <a:t>clientes</a:t>
            </a:r>
            <a:r>
              <a:rPr sz="1850" b="1" spc="-1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contam</a:t>
            </a:r>
            <a:r>
              <a:rPr sz="1850" b="1" spc="-1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com</a:t>
            </a:r>
            <a:r>
              <a:rPr sz="1850" b="1" spc="-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10" dirty="0">
                <a:solidFill>
                  <a:srgbClr val="4E1F95"/>
                </a:solidFill>
                <a:latin typeface="Roboto Bk"/>
                <a:cs typeface="Roboto Bk"/>
              </a:rPr>
              <a:t>clínicas </a:t>
            </a:r>
            <a:r>
              <a:rPr sz="1850" b="1" spc="-20" dirty="0">
                <a:solidFill>
                  <a:srgbClr val="4E1F95"/>
                </a:solidFill>
                <a:latin typeface="Roboto Bk"/>
                <a:cs typeface="Roboto Bk"/>
              </a:rPr>
              <a:t>veterinárias </a:t>
            </a:r>
            <a:r>
              <a:rPr sz="1850" b="1" spc="-35" dirty="0">
                <a:solidFill>
                  <a:srgbClr val="4E1F95"/>
                </a:solidFill>
                <a:latin typeface="Roboto Bk"/>
                <a:cs typeface="Roboto Bk"/>
              </a:rPr>
              <a:t>24h*,</a:t>
            </a:r>
            <a:r>
              <a:rPr sz="1850" b="1" spc="-2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para</a:t>
            </a:r>
            <a:r>
              <a:rPr sz="1850" b="1" spc="-1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que</a:t>
            </a:r>
            <a:r>
              <a:rPr sz="1850" b="1" spc="-3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25" dirty="0">
                <a:solidFill>
                  <a:srgbClr val="4E1F95"/>
                </a:solidFill>
                <a:latin typeface="Roboto Bk"/>
                <a:cs typeface="Roboto Bk"/>
              </a:rPr>
              <a:t>os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pets</a:t>
            </a:r>
            <a:r>
              <a:rPr sz="1850" b="1" spc="-4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sejam</a:t>
            </a:r>
            <a:r>
              <a:rPr sz="1850" b="1" spc="-3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dirty="0">
                <a:solidFill>
                  <a:srgbClr val="4E1F95"/>
                </a:solidFill>
                <a:latin typeface="Roboto Bk"/>
                <a:cs typeface="Roboto Bk"/>
              </a:rPr>
              <a:t>atendidos</a:t>
            </a:r>
            <a:r>
              <a:rPr sz="1850" b="1" spc="-5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1850" b="1" spc="-10" dirty="0">
                <a:solidFill>
                  <a:srgbClr val="4E1F95"/>
                </a:solidFill>
                <a:latin typeface="Roboto Bk"/>
                <a:cs typeface="Roboto Bk"/>
              </a:rPr>
              <a:t>sempre.</a:t>
            </a:r>
            <a:endParaRPr sz="1850">
              <a:latin typeface="Roboto Bk"/>
              <a:cs typeface="Roboto Bk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73023" y="10322052"/>
            <a:ext cx="1772920" cy="1772920"/>
            <a:chOff x="573023" y="10322052"/>
            <a:chExt cx="1772920" cy="1772920"/>
          </a:xfrm>
        </p:grpSpPr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023" y="10322052"/>
              <a:ext cx="1772412" cy="177241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27887" y="10376916"/>
              <a:ext cx="1614170" cy="1614170"/>
            </a:xfrm>
            <a:custGeom>
              <a:avLst/>
              <a:gdLst/>
              <a:ahLst/>
              <a:cxnLst/>
              <a:rect l="l" t="t" r="r" b="b"/>
              <a:pathLst>
                <a:path w="1614170" h="1614170">
                  <a:moveTo>
                    <a:pt x="806958" y="0"/>
                  </a:moveTo>
                  <a:lnTo>
                    <a:pt x="759543" y="1369"/>
                  </a:lnTo>
                  <a:lnTo>
                    <a:pt x="712850" y="5429"/>
                  </a:lnTo>
                  <a:lnTo>
                    <a:pt x="666953" y="12102"/>
                  </a:lnTo>
                  <a:lnTo>
                    <a:pt x="621930" y="21313"/>
                  </a:lnTo>
                  <a:lnTo>
                    <a:pt x="577855" y="32987"/>
                  </a:lnTo>
                  <a:lnTo>
                    <a:pt x="534805" y="47047"/>
                  </a:lnTo>
                  <a:lnTo>
                    <a:pt x="492854" y="63418"/>
                  </a:lnTo>
                  <a:lnTo>
                    <a:pt x="452079" y="82024"/>
                  </a:lnTo>
                  <a:lnTo>
                    <a:pt x="412555" y="102790"/>
                  </a:lnTo>
                  <a:lnTo>
                    <a:pt x="374358" y="125640"/>
                  </a:lnTo>
                  <a:lnTo>
                    <a:pt x="337563" y="150498"/>
                  </a:lnTo>
                  <a:lnTo>
                    <a:pt x="302247" y="177288"/>
                  </a:lnTo>
                  <a:lnTo>
                    <a:pt x="268485" y="205935"/>
                  </a:lnTo>
                  <a:lnTo>
                    <a:pt x="236353" y="236362"/>
                  </a:lnTo>
                  <a:lnTo>
                    <a:pt x="205926" y="268495"/>
                  </a:lnTo>
                  <a:lnTo>
                    <a:pt x="177280" y="302258"/>
                  </a:lnTo>
                  <a:lnTo>
                    <a:pt x="150491" y="337574"/>
                  </a:lnTo>
                  <a:lnTo>
                    <a:pt x="125634" y="374369"/>
                  </a:lnTo>
                  <a:lnTo>
                    <a:pt x="102785" y="412566"/>
                  </a:lnTo>
                  <a:lnTo>
                    <a:pt x="82020" y="452090"/>
                  </a:lnTo>
                  <a:lnTo>
                    <a:pt x="63415" y="492865"/>
                  </a:lnTo>
                  <a:lnTo>
                    <a:pt x="47044" y="534815"/>
                  </a:lnTo>
                  <a:lnTo>
                    <a:pt x="32985" y="577865"/>
                  </a:lnTo>
                  <a:lnTo>
                    <a:pt x="21312" y="621938"/>
                  </a:lnTo>
                  <a:lnTo>
                    <a:pt x="12101" y="666960"/>
                  </a:lnTo>
                  <a:lnTo>
                    <a:pt x="5429" y="712854"/>
                  </a:lnTo>
                  <a:lnTo>
                    <a:pt x="1369" y="759545"/>
                  </a:lnTo>
                  <a:lnTo>
                    <a:pt x="0" y="806958"/>
                  </a:lnTo>
                  <a:lnTo>
                    <a:pt x="1369" y="854370"/>
                  </a:lnTo>
                  <a:lnTo>
                    <a:pt x="5429" y="901061"/>
                  </a:lnTo>
                  <a:lnTo>
                    <a:pt x="12101" y="946955"/>
                  </a:lnTo>
                  <a:lnTo>
                    <a:pt x="21312" y="991977"/>
                  </a:lnTo>
                  <a:lnTo>
                    <a:pt x="32985" y="1036050"/>
                  </a:lnTo>
                  <a:lnTo>
                    <a:pt x="47044" y="1079100"/>
                  </a:lnTo>
                  <a:lnTo>
                    <a:pt x="63415" y="1121050"/>
                  </a:lnTo>
                  <a:lnTo>
                    <a:pt x="82020" y="1161825"/>
                  </a:lnTo>
                  <a:lnTo>
                    <a:pt x="102785" y="1201349"/>
                  </a:lnTo>
                  <a:lnTo>
                    <a:pt x="125634" y="1239546"/>
                  </a:lnTo>
                  <a:lnTo>
                    <a:pt x="150491" y="1276341"/>
                  </a:lnTo>
                  <a:lnTo>
                    <a:pt x="177280" y="1311657"/>
                  </a:lnTo>
                  <a:lnTo>
                    <a:pt x="205926" y="1345420"/>
                  </a:lnTo>
                  <a:lnTo>
                    <a:pt x="236353" y="1377553"/>
                  </a:lnTo>
                  <a:lnTo>
                    <a:pt x="268485" y="1407980"/>
                  </a:lnTo>
                  <a:lnTo>
                    <a:pt x="302247" y="1436627"/>
                  </a:lnTo>
                  <a:lnTo>
                    <a:pt x="337563" y="1463417"/>
                  </a:lnTo>
                  <a:lnTo>
                    <a:pt x="374358" y="1488275"/>
                  </a:lnTo>
                  <a:lnTo>
                    <a:pt x="412555" y="1511125"/>
                  </a:lnTo>
                  <a:lnTo>
                    <a:pt x="452079" y="1531891"/>
                  </a:lnTo>
                  <a:lnTo>
                    <a:pt x="492854" y="1550497"/>
                  </a:lnTo>
                  <a:lnTo>
                    <a:pt x="534805" y="1566868"/>
                  </a:lnTo>
                  <a:lnTo>
                    <a:pt x="577855" y="1580928"/>
                  </a:lnTo>
                  <a:lnTo>
                    <a:pt x="621930" y="1592602"/>
                  </a:lnTo>
                  <a:lnTo>
                    <a:pt x="666953" y="1601813"/>
                  </a:lnTo>
                  <a:lnTo>
                    <a:pt x="712850" y="1608486"/>
                  </a:lnTo>
                  <a:lnTo>
                    <a:pt x="759543" y="1612546"/>
                  </a:lnTo>
                  <a:lnTo>
                    <a:pt x="806958" y="1613916"/>
                  </a:lnTo>
                  <a:lnTo>
                    <a:pt x="854370" y="1612546"/>
                  </a:lnTo>
                  <a:lnTo>
                    <a:pt x="901061" y="1608486"/>
                  </a:lnTo>
                  <a:lnTo>
                    <a:pt x="946955" y="1601813"/>
                  </a:lnTo>
                  <a:lnTo>
                    <a:pt x="991977" y="1592602"/>
                  </a:lnTo>
                  <a:lnTo>
                    <a:pt x="1036050" y="1580928"/>
                  </a:lnTo>
                  <a:lnTo>
                    <a:pt x="1079100" y="1566868"/>
                  </a:lnTo>
                  <a:lnTo>
                    <a:pt x="1121050" y="1550497"/>
                  </a:lnTo>
                  <a:lnTo>
                    <a:pt x="1161825" y="1531891"/>
                  </a:lnTo>
                  <a:lnTo>
                    <a:pt x="1201349" y="1511125"/>
                  </a:lnTo>
                  <a:lnTo>
                    <a:pt x="1239546" y="1488275"/>
                  </a:lnTo>
                  <a:lnTo>
                    <a:pt x="1276341" y="1463417"/>
                  </a:lnTo>
                  <a:lnTo>
                    <a:pt x="1311657" y="1436627"/>
                  </a:lnTo>
                  <a:lnTo>
                    <a:pt x="1345420" y="1407980"/>
                  </a:lnTo>
                  <a:lnTo>
                    <a:pt x="1377553" y="1377553"/>
                  </a:lnTo>
                  <a:lnTo>
                    <a:pt x="1407980" y="1345420"/>
                  </a:lnTo>
                  <a:lnTo>
                    <a:pt x="1436627" y="1311657"/>
                  </a:lnTo>
                  <a:lnTo>
                    <a:pt x="1463417" y="1276341"/>
                  </a:lnTo>
                  <a:lnTo>
                    <a:pt x="1488275" y="1239546"/>
                  </a:lnTo>
                  <a:lnTo>
                    <a:pt x="1511125" y="1201349"/>
                  </a:lnTo>
                  <a:lnTo>
                    <a:pt x="1531891" y="1161825"/>
                  </a:lnTo>
                  <a:lnTo>
                    <a:pt x="1550497" y="1121050"/>
                  </a:lnTo>
                  <a:lnTo>
                    <a:pt x="1566868" y="1079100"/>
                  </a:lnTo>
                  <a:lnTo>
                    <a:pt x="1580928" y="1036050"/>
                  </a:lnTo>
                  <a:lnTo>
                    <a:pt x="1592602" y="991977"/>
                  </a:lnTo>
                  <a:lnTo>
                    <a:pt x="1601813" y="946955"/>
                  </a:lnTo>
                  <a:lnTo>
                    <a:pt x="1608486" y="901061"/>
                  </a:lnTo>
                  <a:lnTo>
                    <a:pt x="1612546" y="854370"/>
                  </a:lnTo>
                  <a:lnTo>
                    <a:pt x="1613916" y="806958"/>
                  </a:lnTo>
                  <a:lnTo>
                    <a:pt x="1612546" y="759545"/>
                  </a:lnTo>
                  <a:lnTo>
                    <a:pt x="1608486" y="712854"/>
                  </a:lnTo>
                  <a:lnTo>
                    <a:pt x="1601813" y="666960"/>
                  </a:lnTo>
                  <a:lnTo>
                    <a:pt x="1592602" y="621938"/>
                  </a:lnTo>
                  <a:lnTo>
                    <a:pt x="1580928" y="577865"/>
                  </a:lnTo>
                  <a:lnTo>
                    <a:pt x="1566868" y="534815"/>
                  </a:lnTo>
                  <a:lnTo>
                    <a:pt x="1550497" y="492865"/>
                  </a:lnTo>
                  <a:lnTo>
                    <a:pt x="1531891" y="452090"/>
                  </a:lnTo>
                  <a:lnTo>
                    <a:pt x="1511125" y="412566"/>
                  </a:lnTo>
                  <a:lnTo>
                    <a:pt x="1488275" y="374369"/>
                  </a:lnTo>
                  <a:lnTo>
                    <a:pt x="1463417" y="337574"/>
                  </a:lnTo>
                  <a:lnTo>
                    <a:pt x="1436627" y="302258"/>
                  </a:lnTo>
                  <a:lnTo>
                    <a:pt x="1407980" y="268495"/>
                  </a:lnTo>
                  <a:lnTo>
                    <a:pt x="1377553" y="236362"/>
                  </a:lnTo>
                  <a:lnTo>
                    <a:pt x="1345420" y="205935"/>
                  </a:lnTo>
                  <a:lnTo>
                    <a:pt x="1311657" y="177288"/>
                  </a:lnTo>
                  <a:lnTo>
                    <a:pt x="1276341" y="150498"/>
                  </a:lnTo>
                  <a:lnTo>
                    <a:pt x="1239546" y="125640"/>
                  </a:lnTo>
                  <a:lnTo>
                    <a:pt x="1201349" y="102790"/>
                  </a:lnTo>
                  <a:lnTo>
                    <a:pt x="1161825" y="82024"/>
                  </a:lnTo>
                  <a:lnTo>
                    <a:pt x="1121050" y="63418"/>
                  </a:lnTo>
                  <a:lnTo>
                    <a:pt x="1079100" y="47047"/>
                  </a:lnTo>
                  <a:lnTo>
                    <a:pt x="1036050" y="32987"/>
                  </a:lnTo>
                  <a:lnTo>
                    <a:pt x="991977" y="21313"/>
                  </a:lnTo>
                  <a:lnTo>
                    <a:pt x="946955" y="12102"/>
                  </a:lnTo>
                  <a:lnTo>
                    <a:pt x="901061" y="5429"/>
                  </a:lnTo>
                  <a:lnTo>
                    <a:pt x="854370" y="1369"/>
                  </a:lnTo>
                  <a:lnTo>
                    <a:pt x="8069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7887" y="10376916"/>
              <a:ext cx="1614170" cy="1614170"/>
            </a:xfrm>
            <a:custGeom>
              <a:avLst/>
              <a:gdLst/>
              <a:ahLst/>
              <a:cxnLst/>
              <a:rect l="l" t="t" r="r" b="b"/>
              <a:pathLst>
                <a:path w="1614170" h="1614170">
                  <a:moveTo>
                    <a:pt x="0" y="806958"/>
                  </a:moveTo>
                  <a:lnTo>
                    <a:pt x="1369" y="759545"/>
                  </a:lnTo>
                  <a:lnTo>
                    <a:pt x="5429" y="712854"/>
                  </a:lnTo>
                  <a:lnTo>
                    <a:pt x="12101" y="666960"/>
                  </a:lnTo>
                  <a:lnTo>
                    <a:pt x="21312" y="621938"/>
                  </a:lnTo>
                  <a:lnTo>
                    <a:pt x="32985" y="577865"/>
                  </a:lnTo>
                  <a:lnTo>
                    <a:pt x="47044" y="534815"/>
                  </a:lnTo>
                  <a:lnTo>
                    <a:pt x="63415" y="492865"/>
                  </a:lnTo>
                  <a:lnTo>
                    <a:pt x="82020" y="452090"/>
                  </a:lnTo>
                  <a:lnTo>
                    <a:pt x="102785" y="412566"/>
                  </a:lnTo>
                  <a:lnTo>
                    <a:pt x="125634" y="374369"/>
                  </a:lnTo>
                  <a:lnTo>
                    <a:pt x="150491" y="337574"/>
                  </a:lnTo>
                  <a:lnTo>
                    <a:pt x="177280" y="302258"/>
                  </a:lnTo>
                  <a:lnTo>
                    <a:pt x="205926" y="268495"/>
                  </a:lnTo>
                  <a:lnTo>
                    <a:pt x="236353" y="236362"/>
                  </a:lnTo>
                  <a:lnTo>
                    <a:pt x="268485" y="205935"/>
                  </a:lnTo>
                  <a:lnTo>
                    <a:pt x="302247" y="177288"/>
                  </a:lnTo>
                  <a:lnTo>
                    <a:pt x="337563" y="150498"/>
                  </a:lnTo>
                  <a:lnTo>
                    <a:pt x="374358" y="125640"/>
                  </a:lnTo>
                  <a:lnTo>
                    <a:pt x="412555" y="102790"/>
                  </a:lnTo>
                  <a:lnTo>
                    <a:pt x="452079" y="82024"/>
                  </a:lnTo>
                  <a:lnTo>
                    <a:pt x="492854" y="63418"/>
                  </a:lnTo>
                  <a:lnTo>
                    <a:pt x="534805" y="47047"/>
                  </a:lnTo>
                  <a:lnTo>
                    <a:pt x="577855" y="32987"/>
                  </a:lnTo>
                  <a:lnTo>
                    <a:pt x="621930" y="21313"/>
                  </a:lnTo>
                  <a:lnTo>
                    <a:pt x="666953" y="12102"/>
                  </a:lnTo>
                  <a:lnTo>
                    <a:pt x="712850" y="5429"/>
                  </a:lnTo>
                  <a:lnTo>
                    <a:pt x="759543" y="1369"/>
                  </a:lnTo>
                  <a:lnTo>
                    <a:pt x="806958" y="0"/>
                  </a:lnTo>
                  <a:lnTo>
                    <a:pt x="854370" y="1369"/>
                  </a:lnTo>
                  <a:lnTo>
                    <a:pt x="901061" y="5429"/>
                  </a:lnTo>
                  <a:lnTo>
                    <a:pt x="946955" y="12102"/>
                  </a:lnTo>
                  <a:lnTo>
                    <a:pt x="991977" y="21313"/>
                  </a:lnTo>
                  <a:lnTo>
                    <a:pt x="1036050" y="32987"/>
                  </a:lnTo>
                  <a:lnTo>
                    <a:pt x="1079100" y="47047"/>
                  </a:lnTo>
                  <a:lnTo>
                    <a:pt x="1121050" y="63418"/>
                  </a:lnTo>
                  <a:lnTo>
                    <a:pt x="1161825" y="82024"/>
                  </a:lnTo>
                  <a:lnTo>
                    <a:pt x="1201349" y="102790"/>
                  </a:lnTo>
                  <a:lnTo>
                    <a:pt x="1239546" y="125640"/>
                  </a:lnTo>
                  <a:lnTo>
                    <a:pt x="1276341" y="150498"/>
                  </a:lnTo>
                  <a:lnTo>
                    <a:pt x="1311657" y="177288"/>
                  </a:lnTo>
                  <a:lnTo>
                    <a:pt x="1345420" y="205935"/>
                  </a:lnTo>
                  <a:lnTo>
                    <a:pt x="1377553" y="236362"/>
                  </a:lnTo>
                  <a:lnTo>
                    <a:pt x="1407980" y="268495"/>
                  </a:lnTo>
                  <a:lnTo>
                    <a:pt x="1436627" y="302258"/>
                  </a:lnTo>
                  <a:lnTo>
                    <a:pt x="1463417" y="337574"/>
                  </a:lnTo>
                  <a:lnTo>
                    <a:pt x="1488275" y="374369"/>
                  </a:lnTo>
                  <a:lnTo>
                    <a:pt x="1511125" y="412566"/>
                  </a:lnTo>
                  <a:lnTo>
                    <a:pt x="1531891" y="452090"/>
                  </a:lnTo>
                  <a:lnTo>
                    <a:pt x="1550497" y="492865"/>
                  </a:lnTo>
                  <a:lnTo>
                    <a:pt x="1566868" y="534815"/>
                  </a:lnTo>
                  <a:lnTo>
                    <a:pt x="1580928" y="577865"/>
                  </a:lnTo>
                  <a:lnTo>
                    <a:pt x="1592602" y="621938"/>
                  </a:lnTo>
                  <a:lnTo>
                    <a:pt x="1601813" y="666960"/>
                  </a:lnTo>
                  <a:lnTo>
                    <a:pt x="1608486" y="712854"/>
                  </a:lnTo>
                  <a:lnTo>
                    <a:pt x="1612546" y="759545"/>
                  </a:lnTo>
                  <a:lnTo>
                    <a:pt x="1613916" y="806958"/>
                  </a:lnTo>
                  <a:lnTo>
                    <a:pt x="1612546" y="854370"/>
                  </a:lnTo>
                  <a:lnTo>
                    <a:pt x="1608486" y="901061"/>
                  </a:lnTo>
                  <a:lnTo>
                    <a:pt x="1601813" y="946955"/>
                  </a:lnTo>
                  <a:lnTo>
                    <a:pt x="1592602" y="991977"/>
                  </a:lnTo>
                  <a:lnTo>
                    <a:pt x="1580928" y="1036050"/>
                  </a:lnTo>
                  <a:lnTo>
                    <a:pt x="1566868" y="1079100"/>
                  </a:lnTo>
                  <a:lnTo>
                    <a:pt x="1550497" y="1121050"/>
                  </a:lnTo>
                  <a:lnTo>
                    <a:pt x="1531891" y="1161825"/>
                  </a:lnTo>
                  <a:lnTo>
                    <a:pt x="1511125" y="1201349"/>
                  </a:lnTo>
                  <a:lnTo>
                    <a:pt x="1488275" y="1239546"/>
                  </a:lnTo>
                  <a:lnTo>
                    <a:pt x="1463417" y="1276341"/>
                  </a:lnTo>
                  <a:lnTo>
                    <a:pt x="1436627" y="1311657"/>
                  </a:lnTo>
                  <a:lnTo>
                    <a:pt x="1407980" y="1345420"/>
                  </a:lnTo>
                  <a:lnTo>
                    <a:pt x="1377553" y="1377553"/>
                  </a:lnTo>
                  <a:lnTo>
                    <a:pt x="1345420" y="1407980"/>
                  </a:lnTo>
                  <a:lnTo>
                    <a:pt x="1311657" y="1436627"/>
                  </a:lnTo>
                  <a:lnTo>
                    <a:pt x="1276341" y="1463417"/>
                  </a:lnTo>
                  <a:lnTo>
                    <a:pt x="1239546" y="1488275"/>
                  </a:lnTo>
                  <a:lnTo>
                    <a:pt x="1201349" y="1511125"/>
                  </a:lnTo>
                  <a:lnTo>
                    <a:pt x="1161825" y="1531891"/>
                  </a:lnTo>
                  <a:lnTo>
                    <a:pt x="1121050" y="1550497"/>
                  </a:lnTo>
                  <a:lnTo>
                    <a:pt x="1079100" y="1566868"/>
                  </a:lnTo>
                  <a:lnTo>
                    <a:pt x="1036050" y="1580928"/>
                  </a:lnTo>
                  <a:lnTo>
                    <a:pt x="991977" y="1592602"/>
                  </a:lnTo>
                  <a:lnTo>
                    <a:pt x="946955" y="1601813"/>
                  </a:lnTo>
                  <a:lnTo>
                    <a:pt x="901061" y="1608486"/>
                  </a:lnTo>
                  <a:lnTo>
                    <a:pt x="854370" y="1612546"/>
                  </a:lnTo>
                  <a:lnTo>
                    <a:pt x="806958" y="1613916"/>
                  </a:lnTo>
                  <a:lnTo>
                    <a:pt x="759543" y="1612546"/>
                  </a:lnTo>
                  <a:lnTo>
                    <a:pt x="712850" y="1608486"/>
                  </a:lnTo>
                  <a:lnTo>
                    <a:pt x="666953" y="1601813"/>
                  </a:lnTo>
                  <a:lnTo>
                    <a:pt x="621930" y="1592602"/>
                  </a:lnTo>
                  <a:lnTo>
                    <a:pt x="577855" y="1580928"/>
                  </a:lnTo>
                  <a:lnTo>
                    <a:pt x="534805" y="1566868"/>
                  </a:lnTo>
                  <a:lnTo>
                    <a:pt x="492854" y="1550497"/>
                  </a:lnTo>
                  <a:lnTo>
                    <a:pt x="452079" y="1531891"/>
                  </a:lnTo>
                  <a:lnTo>
                    <a:pt x="412555" y="1511125"/>
                  </a:lnTo>
                  <a:lnTo>
                    <a:pt x="374358" y="1488275"/>
                  </a:lnTo>
                  <a:lnTo>
                    <a:pt x="337563" y="1463417"/>
                  </a:lnTo>
                  <a:lnTo>
                    <a:pt x="302247" y="1436627"/>
                  </a:lnTo>
                  <a:lnTo>
                    <a:pt x="268485" y="1407980"/>
                  </a:lnTo>
                  <a:lnTo>
                    <a:pt x="236353" y="1377553"/>
                  </a:lnTo>
                  <a:lnTo>
                    <a:pt x="205926" y="1345420"/>
                  </a:lnTo>
                  <a:lnTo>
                    <a:pt x="177280" y="1311657"/>
                  </a:lnTo>
                  <a:lnTo>
                    <a:pt x="150491" y="1276341"/>
                  </a:lnTo>
                  <a:lnTo>
                    <a:pt x="125634" y="1239546"/>
                  </a:lnTo>
                  <a:lnTo>
                    <a:pt x="102785" y="1201349"/>
                  </a:lnTo>
                  <a:lnTo>
                    <a:pt x="82020" y="1161825"/>
                  </a:lnTo>
                  <a:lnTo>
                    <a:pt x="63415" y="1121050"/>
                  </a:lnTo>
                  <a:lnTo>
                    <a:pt x="47044" y="1079100"/>
                  </a:lnTo>
                  <a:lnTo>
                    <a:pt x="32985" y="1036050"/>
                  </a:lnTo>
                  <a:lnTo>
                    <a:pt x="21312" y="991977"/>
                  </a:lnTo>
                  <a:lnTo>
                    <a:pt x="12101" y="946955"/>
                  </a:lnTo>
                  <a:lnTo>
                    <a:pt x="5429" y="901061"/>
                  </a:lnTo>
                  <a:lnTo>
                    <a:pt x="1369" y="854370"/>
                  </a:lnTo>
                  <a:lnTo>
                    <a:pt x="0" y="806958"/>
                  </a:lnTo>
                  <a:close/>
                </a:path>
              </a:pathLst>
            </a:custGeom>
            <a:ln w="57150">
              <a:solidFill>
                <a:srgbClr val="FFA8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64196" y="10593374"/>
              <a:ext cx="960755" cy="1101090"/>
            </a:xfrm>
            <a:custGeom>
              <a:avLst/>
              <a:gdLst/>
              <a:ahLst/>
              <a:cxnLst/>
              <a:rect l="l" t="t" r="r" b="b"/>
              <a:pathLst>
                <a:path w="960755" h="1101090">
                  <a:moveTo>
                    <a:pt x="225298" y="607682"/>
                  </a:moveTo>
                  <a:lnTo>
                    <a:pt x="223075" y="596684"/>
                  </a:lnTo>
                  <a:lnTo>
                    <a:pt x="217030" y="587692"/>
                  </a:lnTo>
                  <a:lnTo>
                    <a:pt x="208051" y="581634"/>
                  </a:lnTo>
                  <a:lnTo>
                    <a:pt x="197065" y="579424"/>
                  </a:lnTo>
                  <a:lnTo>
                    <a:pt x="186067" y="581634"/>
                  </a:lnTo>
                  <a:lnTo>
                    <a:pt x="177088" y="587692"/>
                  </a:lnTo>
                  <a:lnTo>
                    <a:pt x="171043" y="596684"/>
                  </a:lnTo>
                  <a:lnTo>
                    <a:pt x="168821" y="607682"/>
                  </a:lnTo>
                  <a:lnTo>
                    <a:pt x="171043" y="618680"/>
                  </a:lnTo>
                  <a:lnTo>
                    <a:pt x="177088" y="627672"/>
                  </a:lnTo>
                  <a:lnTo>
                    <a:pt x="186067" y="633730"/>
                  </a:lnTo>
                  <a:lnTo>
                    <a:pt x="197065" y="635939"/>
                  </a:lnTo>
                  <a:lnTo>
                    <a:pt x="208051" y="633730"/>
                  </a:lnTo>
                  <a:lnTo>
                    <a:pt x="217030" y="627672"/>
                  </a:lnTo>
                  <a:lnTo>
                    <a:pt x="223075" y="618680"/>
                  </a:lnTo>
                  <a:lnTo>
                    <a:pt x="225298" y="607682"/>
                  </a:lnTo>
                  <a:close/>
                </a:path>
                <a:path w="960755" h="1101090">
                  <a:moveTo>
                    <a:pt x="507682" y="904443"/>
                  </a:moveTo>
                  <a:lnTo>
                    <a:pt x="505460" y="893445"/>
                  </a:lnTo>
                  <a:lnTo>
                    <a:pt x="499402" y="884453"/>
                  </a:lnTo>
                  <a:lnTo>
                    <a:pt x="490423" y="878408"/>
                  </a:lnTo>
                  <a:lnTo>
                    <a:pt x="479437" y="876185"/>
                  </a:lnTo>
                  <a:lnTo>
                    <a:pt x="468439" y="878408"/>
                  </a:lnTo>
                  <a:lnTo>
                    <a:pt x="459473" y="884453"/>
                  </a:lnTo>
                  <a:lnTo>
                    <a:pt x="453415" y="893445"/>
                  </a:lnTo>
                  <a:lnTo>
                    <a:pt x="451205" y="904443"/>
                  </a:lnTo>
                  <a:lnTo>
                    <a:pt x="453415" y="915441"/>
                  </a:lnTo>
                  <a:lnTo>
                    <a:pt x="459473" y="924433"/>
                  </a:lnTo>
                  <a:lnTo>
                    <a:pt x="468439" y="930490"/>
                  </a:lnTo>
                  <a:lnTo>
                    <a:pt x="479437" y="932713"/>
                  </a:lnTo>
                  <a:lnTo>
                    <a:pt x="490423" y="930490"/>
                  </a:lnTo>
                  <a:lnTo>
                    <a:pt x="499402" y="924433"/>
                  </a:lnTo>
                  <a:lnTo>
                    <a:pt x="505460" y="915441"/>
                  </a:lnTo>
                  <a:lnTo>
                    <a:pt x="507682" y="904443"/>
                  </a:lnTo>
                  <a:close/>
                </a:path>
                <a:path w="960755" h="1101090">
                  <a:moveTo>
                    <a:pt x="507682" y="339178"/>
                  </a:moveTo>
                  <a:lnTo>
                    <a:pt x="505460" y="328180"/>
                  </a:lnTo>
                  <a:lnTo>
                    <a:pt x="499402" y="319189"/>
                  </a:lnTo>
                  <a:lnTo>
                    <a:pt x="490423" y="313143"/>
                  </a:lnTo>
                  <a:lnTo>
                    <a:pt x="479437" y="310921"/>
                  </a:lnTo>
                  <a:lnTo>
                    <a:pt x="468439" y="313143"/>
                  </a:lnTo>
                  <a:lnTo>
                    <a:pt x="459473" y="319189"/>
                  </a:lnTo>
                  <a:lnTo>
                    <a:pt x="453415" y="328180"/>
                  </a:lnTo>
                  <a:lnTo>
                    <a:pt x="451205" y="339178"/>
                  </a:lnTo>
                  <a:lnTo>
                    <a:pt x="453415" y="350177"/>
                  </a:lnTo>
                  <a:lnTo>
                    <a:pt x="459473" y="359168"/>
                  </a:lnTo>
                  <a:lnTo>
                    <a:pt x="468439" y="365226"/>
                  </a:lnTo>
                  <a:lnTo>
                    <a:pt x="479437" y="367449"/>
                  </a:lnTo>
                  <a:lnTo>
                    <a:pt x="490423" y="365226"/>
                  </a:lnTo>
                  <a:lnTo>
                    <a:pt x="499402" y="359168"/>
                  </a:lnTo>
                  <a:lnTo>
                    <a:pt x="505460" y="350177"/>
                  </a:lnTo>
                  <a:lnTo>
                    <a:pt x="507682" y="339178"/>
                  </a:lnTo>
                  <a:close/>
                </a:path>
                <a:path w="960755" h="1101090">
                  <a:moveTo>
                    <a:pt x="638975" y="727798"/>
                  </a:moveTo>
                  <a:lnTo>
                    <a:pt x="507682" y="596379"/>
                  </a:lnTo>
                  <a:lnTo>
                    <a:pt x="507682" y="409841"/>
                  </a:lnTo>
                  <a:lnTo>
                    <a:pt x="451205" y="409841"/>
                  </a:lnTo>
                  <a:lnTo>
                    <a:pt x="451205" y="614743"/>
                  </a:lnTo>
                  <a:lnTo>
                    <a:pt x="454025" y="621817"/>
                  </a:lnTo>
                  <a:lnTo>
                    <a:pt x="599452" y="767372"/>
                  </a:lnTo>
                  <a:lnTo>
                    <a:pt x="638975" y="727798"/>
                  </a:lnTo>
                  <a:close/>
                </a:path>
                <a:path w="960755" h="1101090">
                  <a:moveTo>
                    <a:pt x="790054" y="607682"/>
                  </a:moveTo>
                  <a:lnTo>
                    <a:pt x="787831" y="596684"/>
                  </a:lnTo>
                  <a:lnTo>
                    <a:pt x="781773" y="587692"/>
                  </a:lnTo>
                  <a:lnTo>
                    <a:pt x="772807" y="581634"/>
                  </a:lnTo>
                  <a:lnTo>
                    <a:pt x="761809" y="579424"/>
                  </a:lnTo>
                  <a:lnTo>
                    <a:pt x="750824" y="581634"/>
                  </a:lnTo>
                  <a:lnTo>
                    <a:pt x="741845" y="587692"/>
                  </a:lnTo>
                  <a:lnTo>
                    <a:pt x="735799" y="596684"/>
                  </a:lnTo>
                  <a:lnTo>
                    <a:pt x="733577" y="607682"/>
                  </a:lnTo>
                  <a:lnTo>
                    <a:pt x="735799" y="618680"/>
                  </a:lnTo>
                  <a:lnTo>
                    <a:pt x="741845" y="627672"/>
                  </a:lnTo>
                  <a:lnTo>
                    <a:pt x="750824" y="633730"/>
                  </a:lnTo>
                  <a:lnTo>
                    <a:pt x="761809" y="635952"/>
                  </a:lnTo>
                  <a:lnTo>
                    <a:pt x="772807" y="633730"/>
                  </a:lnTo>
                  <a:lnTo>
                    <a:pt x="781773" y="627672"/>
                  </a:lnTo>
                  <a:lnTo>
                    <a:pt x="787831" y="618680"/>
                  </a:lnTo>
                  <a:lnTo>
                    <a:pt x="790054" y="607682"/>
                  </a:lnTo>
                  <a:close/>
                </a:path>
                <a:path w="960755" h="1101090">
                  <a:moveTo>
                    <a:pt x="960462" y="608203"/>
                  </a:moveTo>
                  <a:lnTo>
                    <a:pt x="956805" y="562635"/>
                  </a:lnTo>
                  <a:lnTo>
                    <a:pt x="948842" y="517613"/>
                  </a:lnTo>
                  <a:lnTo>
                    <a:pt x="936637" y="473456"/>
                  </a:lnTo>
                  <a:lnTo>
                    <a:pt x="920254" y="430491"/>
                  </a:lnTo>
                  <a:lnTo>
                    <a:pt x="899744" y="389039"/>
                  </a:lnTo>
                  <a:lnTo>
                    <a:pt x="875169" y="349415"/>
                  </a:lnTo>
                  <a:lnTo>
                    <a:pt x="874763" y="348894"/>
                  </a:lnTo>
                  <a:lnTo>
                    <a:pt x="874763" y="621817"/>
                  </a:lnTo>
                  <a:lnTo>
                    <a:pt x="872109" y="668058"/>
                  </a:lnTo>
                  <a:lnTo>
                    <a:pt x="864349" y="712698"/>
                  </a:lnTo>
                  <a:lnTo>
                    <a:pt x="851776" y="755459"/>
                  </a:lnTo>
                  <a:lnTo>
                    <a:pt x="834669" y="796048"/>
                  </a:lnTo>
                  <a:lnTo>
                    <a:pt x="813346" y="834161"/>
                  </a:lnTo>
                  <a:lnTo>
                    <a:pt x="788073" y="869505"/>
                  </a:lnTo>
                  <a:lnTo>
                    <a:pt x="759167" y="901801"/>
                  </a:lnTo>
                  <a:lnTo>
                    <a:pt x="726909" y="930732"/>
                  </a:lnTo>
                  <a:lnTo>
                    <a:pt x="691591" y="956017"/>
                  </a:lnTo>
                  <a:lnTo>
                    <a:pt x="653516" y="977366"/>
                  </a:lnTo>
                  <a:lnTo>
                    <a:pt x="612965" y="994486"/>
                  </a:lnTo>
                  <a:lnTo>
                    <a:pt x="570242" y="1007071"/>
                  </a:lnTo>
                  <a:lnTo>
                    <a:pt x="525640" y="1014844"/>
                  </a:lnTo>
                  <a:lnTo>
                    <a:pt x="479437" y="1017498"/>
                  </a:lnTo>
                  <a:lnTo>
                    <a:pt x="433247" y="1014844"/>
                  </a:lnTo>
                  <a:lnTo>
                    <a:pt x="388632" y="1007071"/>
                  </a:lnTo>
                  <a:lnTo>
                    <a:pt x="345909" y="994486"/>
                  </a:lnTo>
                  <a:lnTo>
                    <a:pt x="305358" y="977366"/>
                  </a:lnTo>
                  <a:lnTo>
                    <a:pt x="267284" y="956017"/>
                  </a:lnTo>
                  <a:lnTo>
                    <a:pt x="231965" y="930732"/>
                  </a:lnTo>
                  <a:lnTo>
                    <a:pt x="199707" y="901801"/>
                  </a:lnTo>
                  <a:lnTo>
                    <a:pt x="170802" y="869505"/>
                  </a:lnTo>
                  <a:lnTo>
                    <a:pt x="145529" y="834161"/>
                  </a:lnTo>
                  <a:lnTo>
                    <a:pt x="124206" y="796048"/>
                  </a:lnTo>
                  <a:lnTo>
                    <a:pt x="107099" y="755459"/>
                  </a:lnTo>
                  <a:lnTo>
                    <a:pt x="94526" y="712698"/>
                  </a:lnTo>
                  <a:lnTo>
                    <a:pt x="86766" y="668058"/>
                  </a:lnTo>
                  <a:lnTo>
                    <a:pt x="84112" y="621817"/>
                  </a:lnTo>
                  <a:lnTo>
                    <a:pt x="86766" y="575576"/>
                  </a:lnTo>
                  <a:lnTo>
                    <a:pt x="94526" y="530923"/>
                  </a:lnTo>
                  <a:lnTo>
                    <a:pt x="107099" y="488162"/>
                  </a:lnTo>
                  <a:lnTo>
                    <a:pt x="124206" y="447586"/>
                  </a:lnTo>
                  <a:lnTo>
                    <a:pt x="145529" y="409473"/>
                  </a:lnTo>
                  <a:lnTo>
                    <a:pt x="170802" y="374116"/>
                  </a:lnTo>
                  <a:lnTo>
                    <a:pt x="199707" y="341833"/>
                  </a:lnTo>
                  <a:lnTo>
                    <a:pt x="231965" y="312902"/>
                  </a:lnTo>
                  <a:lnTo>
                    <a:pt x="267284" y="287604"/>
                  </a:lnTo>
                  <a:lnTo>
                    <a:pt x="305358" y="266255"/>
                  </a:lnTo>
                  <a:lnTo>
                    <a:pt x="345909" y="249148"/>
                  </a:lnTo>
                  <a:lnTo>
                    <a:pt x="388632" y="236550"/>
                  </a:lnTo>
                  <a:lnTo>
                    <a:pt x="433247" y="228790"/>
                  </a:lnTo>
                  <a:lnTo>
                    <a:pt x="479437" y="226136"/>
                  </a:lnTo>
                  <a:lnTo>
                    <a:pt x="525640" y="228790"/>
                  </a:lnTo>
                  <a:lnTo>
                    <a:pt x="570242" y="236550"/>
                  </a:lnTo>
                  <a:lnTo>
                    <a:pt x="612965" y="249148"/>
                  </a:lnTo>
                  <a:lnTo>
                    <a:pt x="653516" y="266255"/>
                  </a:lnTo>
                  <a:lnTo>
                    <a:pt x="691591" y="287604"/>
                  </a:lnTo>
                  <a:lnTo>
                    <a:pt x="726909" y="312902"/>
                  </a:lnTo>
                  <a:lnTo>
                    <a:pt x="759167" y="341833"/>
                  </a:lnTo>
                  <a:lnTo>
                    <a:pt x="788073" y="374116"/>
                  </a:lnTo>
                  <a:lnTo>
                    <a:pt x="813346" y="409473"/>
                  </a:lnTo>
                  <a:lnTo>
                    <a:pt x="834669" y="447586"/>
                  </a:lnTo>
                  <a:lnTo>
                    <a:pt x="851776" y="488162"/>
                  </a:lnTo>
                  <a:lnTo>
                    <a:pt x="864349" y="530923"/>
                  </a:lnTo>
                  <a:lnTo>
                    <a:pt x="872109" y="575576"/>
                  </a:lnTo>
                  <a:lnTo>
                    <a:pt x="874763" y="621817"/>
                  </a:lnTo>
                  <a:lnTo>
                    <a:pt x="874763" y="348894"/>
                  </a:lnTo>
                  <a:lnTo>
                    <a:pt x="846582" y="311962"/>
                  </a:lnTo>
                  <a:lnTo>
                    <a:pt x="814057" y="276999"/>
                  </a:lnTo>
                  <a:lnTo>
                    <a:pt x="856411" y="234607"/>
                  </a:lnTo>
                  <a:lnTo>
                    <a:pt x="861669" y="226136"/>
                  </a:lnTo>
                  <a:lnTo>
                    <a:pt x="863422" y="223304"/>
                  </a:lnTo>
                  <a:lnTo>
                    <a:pt x="865124" y="220560"/>
                  </a:lnTo>
                  <a:lnTo>
                    <a:pt x="855002" y="175260"/>
                  </a:lnTo>
                  <a:lnTo>
                    <a:pt x="825881" y="162890"/>
                  </a:lnTo>
                  <a:lnTo>
                    <a:pt x="809929" y="165315"/>
                  </a:lnTo>
                  <a:lnTo>
                    <a:pt x="795705" y="173837"/>
                  </a:lnTo>
                  <a:lnTo>
                    <a:pt x="747699" y="223304"/>
                  </a:lnTo>
                  <a:lnTo>
                    <a:pt x="705904" y="198247"/>
                  </a:lnTo>
                  <a:lnTo>
                    <a:pt x="662076" y="177546"/>
                  </a:lnTo>
                  <a:lnTo>
                    <a:pt x="616559" y="161442"/>
                  </a:lnTo>
                  <a:lnTo>
                    <a:pt x="569683" y="150228"/>
                  </a:lnTo>
                  <a:lnTo>
                    <a:pt x="521792" y="144170"/>
                  </a:lnTo>
                  <a:lnTo>
                    <a:pt x="521792" y="84810"/>
                  </a:lnTo>
                  <a:lnTo>
                    <a:pt x="648868" y="84810"/>
                  </a:lnTo>
                  <a:lnTo>
                    <a:pt x="648868" y="0"/>
                  </a:lnTo>
                  <a:lnTo>
                    <a:pt x="310019" y="0"/>
                  </a:lnTo>
                  <a:lnTo>
                    <a:pt x="310019" y="84810"/>
                  </a:lnTo>
                  <a:lnTo>
                    <a:pt x="437083" y="84810"/>
                  </a:lnTo>
                  <a:lnTo>
                    <a:pt x="437083" y="142748"/>
                  </a:lnTo>
                  <a:lnTo>
                    <a:pt x="389686" y="149313"/>
                  </a:lnTo>
                  <a:lnTo>
                    <a:pt x="343865" y="160362"/>
                  </a:lnTo>
                  <a:lnTo>
                    <a:pt x="299872" y="175679"/>
                  </a:lnTo>
                  <a:lnTo>
                    <a:pt x="257924" y="195033"/>
                  </a:lnTo>
                  <a:lnTo>
                    <a:pt x="218262" y="218198"/>
                  </a:lnTo>
                  <a:lnTo>
                    <a:pt x="181127" y="244944"/>
                  </a:lnTo>
                  <a:lnTo>
                    <a:pt x="146761" y="275056"/>
                  </a:lnTo>
                  <a:lnTo>
                    <a:pt x="115404" y="308305"/>
                  </a:lnTo>
                  <a:lnTo>
                    <a:pt x="87287" y="344474"/>
                  </a:lnTo>
                  <a:lnTo>
                    <a:pt x="62649" y="383324"/>
                  </a:lnTo>
                  <a:lnTo>
                    <a:pt x="41719" y="424624"/>
                  </a:lnTo>
                  <a:lnTo>
                    <a:pt x="24752" y="468172"/>
                  </a:lnTo>
                  <a:lnTo>
                    <a:pt x="11976" y="513715"/>
                  </a:lnTo>
                  <a:lnTo>
                    <a:pt x="3632" y="561047"/>
                  </a:lnTo>
                  <a:lnTo>
                    <a:pt x="0" y="608977"/>
                  </a:lnTo>
                  <a:lnTo>
                    <a:pt x="1079" y="656285"/>
                  </a:lnTo>
                  <a:lnTo>
                    <a:pt x="6692" y="702691"/>
                  </a:lnTo>
                  <a:lnTo>
                    <a:pt x="16687" y="747903"/>
                  </a:lnTo>
                  <a:lnTo>
                    <a:pt x="30899" y="791667"/>
                  </a:lnTo>
                  <a:lnTo>
                    <a:pt x="49123" y="833691"/>
                  </a:lnTo>
                  <a:lnTo>
                    <a:pt x="71234" y="873709"/>
                  </a:lnTo>
                  <a:lnTo>
                    <a:pt x="97028" y="911428"/>
                  </a:lnTo>
                  <a:lnTo>
                    <a:pt x="126352" y="946581"/>
                  </a:lnTo>
                  <a:lnTo>
                    <a:pt x="159029" y="978877"/>
                  </a:lnTo>
                  <a:lnTo>
                    <a:pt x="194894" y="1008049"/>
                  </a:lnTo>
                  <a:lnTo>
                    <a:pt x="233768" y="1033818"/>
                  </a:lnTo>
                  <a:lnTo>
                    <a:pt x="275488" y="1055903"/>
                  </a:lnTo>
                  <a:lnTo>
                    <a:pt x="319900" y="1074026"/>
                  </a:lnTo>
                  <a:lnTo>
                    <a:pt x="365874" y="1087691"/>
                  </a:lnTo>
                  <a:lnTo>
                    <a:pt x="412242" y="1096657"/>
                  </a:lnTo>
                  <a:lnTo>
                    <a:pt x="458698" y="1101026"/>
                  </a:lnTo>
                  <a:lnTo>
                    <a:pt x="504939" y="1100899"/>
                  </a:lnTo>
                  <a:lnTo>
                    <a:pt x="550659" y="1096365"/>
                  </a:lnTo>
                  <a:lnTo>
                    <a:pt x="595553" y="1087551"/>
                  </a:lnTo>
                  <a:lnTo>
                    <a:pt x="639330" y="1074559"/>
                  </a:lnTo>
                  <a:lnTo>
                    <a:pt x="681685" y="1057465"/>
                  </a:lnTo>
                  <a:lnTo>
                    <a:pt x="722299" y="1036383"/>
                  </a:lnTo>
                  <a:lnTo>
                    <a:pt x="760895" y="1011415"/>
                  </a:lnTo>
                  <a:lnTo>
                    <a:pt x="797153" y="982675"/>
                  </a:lnTo>
                  <a:lnTo>
                    <a:pt x="830770" y="950252"/>
                  </a:lnTo>
                  <a:lnTo>
                    <a:pt x="861441" y="914247"/>
                  </a:lnTo>
                  <a:lnTo>
                    <a:pt x="888885" y="874776"/>
                  </a:lnTo>
                  <a:lnTo>
                    <a:pt x="912253" y="832777"/>
                  </a:lnTo>
                  <a:lnTo>
                    <a:pt x="930960" y="789381"/>
                  </a:lnTo>
                  <a:lnTo>
                    <a:pt x="945083" y="744893"/>
                  </a:lnTo>
                  <a:lnTo>
                    <a:pt x="954659" y="699655"/>
                  </a:lnTo>
                  <a:lnTo>
                    <a:pt x="959777" y="653986"/>
                  </a:lnTo>
                  <a:lnTo>
                    <a:pt x="960462" y="608203"/>
                  </a:lnTo>
                  <a:close/>
                </a:path>
              </a:pathLst>
            </a:custGeom>
            <a:solidFill>
              <a:srgbClr val="4E1F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68960" y="13167461"/>
            <a:ext cx="42392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7E7E7E"/>
                </a:solidFill>
                <a:latin typeface="Roboto Bk"/>
                <a:cs typeface="Roboto Bk"/>
              </a:rPr>
              <a:t>*</a:t>
            </a:r>
            <a:r>
              <a:rPr sz="2000" b="1" spc="15" dirty="0">
                <a:solidFill>
                  <a:srgbClr val="7E7E7E"/>
                </a:solidFill>
                <a:latin typeface="Roboto Bk"/>
                <a:cs typeface="Roboto Bk"/>
              </a:rPr>
              <a:t> </a:t>
            </a:r>
            <a:r>
              <a:rPr sz="2000" b="1" dirty="0">
                <a:solidFill>
                  <a:srgbClr val="7E7E7E"/>
                </a:solidFill>
                <a:latin typeface="Roboto Bk"/>
                <a:cs typeface="Roboto Bk"/>
              </a:rPr>
              <a:t>Conforme</a:t>
            </a:r>
            <a:r>
              <a:rPr sz="2000" b="1" spc="-10" dirty="0">
                <a:solidFill>
                  <a:srgbClr val="7E7E7E"/>
                </a:solidFill>
                <a:latin typeface="Roboto Bk"/>
                <a:cs typeface="Roboto Bk"/>
              </a:rPr>
              <a:t> </a:t>
            </a:r>
            <a:r>
              <a:rPr sz="2000" b="1" spc="-25" dirty="0">
                <a:solidFill>
                  <a:srgbClr val="7E7E7E"/>
                </a:solidFill>
                <a:latin typeface="Roboto Bk"/>
                <a:cs typeface="Roboto Bk"/>
              </a:rPr>
              <a:t>disponibilidade</a:t>
            </a:r>
            <a:r>
              <a:rPr sz="2000" b="1" spc="-30" dirty="0">
                <a:solidFill>
                  <a:srgbClr val="7E7E7E"/>
                </a:solidFill>
                <a:latin typeface="Roboto Bk"/>
                <a:cs typeface="Roboto Bk"/>
              </a:rPr>
              <a:t> </a:t>
            </a:r>
            <a:r>
              <a:rPr sz="2000" b="1" dirty="0">
                <a:solidFill>
                  <a:srgbClr val="7E7E7E"/>
                </a:solidFill>
                <a:latin typeface="Roboto Bk"/>
                <a:cs typeface="Roboto Bk"/>
              </a:rPr>
              <a:t>da</a:t>
            </a:r>
            <a:r>
              <a:rPr sz="2000" b="1" spc="10" dirty="0">
                <a:solidFill>
                  <a:srgbClr val="7E7E7E"/>
                </a:solidFill>
                <a:latin typeface="Roboto Bk"/>
                <a:cs typeface="Roboto Bk"/>
              </a:rPr>
              <a:t> </a:t>
            </a:r>
            <a:r>
              <a:rPr sz="2000" b="1" spc="-10" dirty="0">
                <a:solidFill>
                  <a:srgbClr val="7E7E7E"/>
                </a:solidFill>
                <a:latin typeface="Roboto Bk"/>
                <a:cs typeface="Roboto Bk"/>
              </a:rPr>
              <a:t>clínica</a:t>
            </a:r>
            <a:endParaRPr sz="2000">
              <a:latin typeface="Roboto Bk"/>
              <a:cs typeface="Roboto Bk"/>
            </a:endParaRPr>
          </a:p>
        </p:txBody>
      </p:sp>
      <p:pic>
        <p:nvPicPr>
          <p:cNvPr id="44" name="object 4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63483" y="0"/>
            <a:ext cx="5623560" cy="1866900"/>
          </a:xfrm>
          <a:prstGeom prst="rect">
            <a:avLst/>
          </a:prstGeom>
        </p:spPr>
      </p:pic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839520" y="1796033"/>
            <a:ext cx="51765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565" dirty="0"/>
              <a:t>Benefícios</a:t>
            </a:r>
            <a:endParaRPr sz="6000"/>
          </a:p>
        </p:txBody>
      </p:sp>
      <p:sp>
        <p:nvSpPr>
          <p:cNvPr id="46" name="object 46"/>
          <p:cNvSpPr txBox="1"/>
          <p:nvPr/>
        </p:nvSpPr>
        <p:spPr>
          <a:xfrm>
            <a:off x="929741" y="3001518"/>
            <a:ext cx="38087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4E1F95"/>
                </a:solidFill>
                <a:latin typeface="Roboto Bk"/>
                <a:cs typeface="Roboto Bk"/>
              </a:rPr>
              <a:t>Válido</a:t>
            </a:r>
            <a:r>
              <a:rPr sz="2400" b="1" spc="-5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2400" b="1" dirty="0">
                <a:solidFill>
                  <a:srgbClr val="4E1F95"/>
                </a:solidFill>
                <a:latin typeface="Roboto Bk"/>
                <a:cs typeface="Roboto Bk"/>
              </a:rPr>
              <a:t>para</a:t>
            </a:r>
            <a:r>
              <a:rPr sz="2400" b="1" spc="-4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2400" b="1" dirty="0">
                <a:solidFill>
                  <a:srgbClr val="4E1F95"/>
                </a:solidFill>
                <a:latin typeface="Roboto Bk"/>
                <a:cs typeface="Roboto Bk"/>
              </a:rPr>
              <a:t>todos</a:t>
            </a:r>
            <a:r>
              <a:rPr sz="2400" b="1" spc="-2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2400" b="1" dirty="0">
                <a:solidFill>
                  <a:srgbClr val="4E1F95"/>
                </a:solidFill>
                <a:latin typeface="Roboto Bk"/>
                <a:cs typeface="Roboto Bk"/>
              </a:rPr>
              <a:t>os</a:t>
            </a:r>
            <a:r>
              <a:rPr sz="2400" b="1" spc="-4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2400" b="1" spc="-10" dirty="0">
                <a:solidFill>
                  <a:srgbClr val="4E1F95"/>
                </a:solidFill>
                <a:latin typeface="Roboto Bk"/>
                <a:cs typeface="Roboto Bk"/>
              </a:rPr>
              <a:t>planos</a:t>
            </a:r>
            <a:endParaRPr sz="2400">
              <a:latin typeface="Roboto Bk"/>
              <a:cs typeface="Roboto B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634484"/>
            <a:ext cx="8018145" cy="9081770"/>
            <a:chOff x="0" y="4634484"/>
            <a:chExt cx="8018145" cy="9081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634484"/>
              <a:ext cx="8017764" cy="908151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660392"/>
              <a:ext cx="7941945" cy="9051290"/>
            </a:xfrm>
            <a:custGeom>
              <a:avLst/>
              <a:gdLst/>
              <a:ahLst/>
              <a:cxnLst/>
              <a:rect l="l" t="t" r="r" b="b"/>
              <a:pathLst>
                <a:path w="7941945" h="9051290">
                  <a:moveTo>
                    <a:pt x="2921000" y="0"/>
                  </a:moveTo>
                  <a:lnTo>
                    <a:pt x="2869074" y="262"/>
                  </a:lnTo>
                  <a:lnTo>
                    <a:pt x="2817274" y="1050"/>
                  </a:lnTo>
                  <a:lnTo>
                    <a:pt x="2765601" y="2359"/>
                  </a:lnTo>
                  <a:lnTo>
                    <a:pt x="2714060" y="4187"/>
                  </a:lnTo>
                  <a:lnTo>
                    <a:pt x="2662651" y="6532"/>
                  </a:lnTo>
                  <a:lnTo>
                    <a:pt x="2611378" y="9392"/>
                  </a:lnTo>
                  <a:lnTo>
                    <a:pt x="2560242" y="12763"/>
                  </a:lnTo>
                  <a:lnTo>
                    <a:pt x="2509248" y="16643"/>
                  </a:lnTo>
                  <a:lnTo>
                    <a:pt x="2458396" y="21030"/>
                  </a:lnTo>
                  <a:lnTo>
                    <a:pt x="2407690" y="25921"/>
                  </a:lnTo>
                  <a:lnTo>
                    <a:pt x="2357132" y="31314"/>
                  </a:lnTo>
                  <a:lnTo>
                    <a:pt x="2306725" y="37205"/>
                  </a:lnTo>
                  <a:lnTo>
                    <a:pt x="2256471" y="43594"/>
                  </a:lnTo>
                  <a:lnTo>
                    <a:pt x="2206373" y="50476"/>
                  </a:lnTo>
                  <a:lnTo>
                    <a:pt x="2156433" y="57850"/>
                  </a:lnTo>
                  <a:lnTo>
                    <a:pt x="2106654" y="65713"/>
                  </a:lnTo>
                  <a:lnTo>
                    <a:pt x="2057038" y="74062"/>
                  </a:lnTo>
                  <a:lnTo>
                    <a:pt x="2007588" y="82896"/>
                  </a:lnTo>
                  <a:lnTo>
                    <a:pt x="1958306" y="92210"/>
                  </a:lnTo>
                  <a:lnTo>
                    <a:pt x="1909196" y="102004"/>
                  </a:lnTo>
                  <a:lnTo>
                    <a:pt x="1860258" y="112274"/>
                  </a:lnTo>
                  <a:lnTo>
                    <a:pt x="1811497" y="123018"/>
                  </a:lnTo>
                  <a:lnTo>
                    <a:pt x="1762914" y="134233"/>
                  </a:lnTo>
                  <a:lnTo>
                    <a:pt x="1714512" y="145917"/>
                  </a:lnTo>
                  <a:lnTo>
                    <a:pt x="1666294" y="158068"/>
                  </a:lnTo>
                  <a:lnTo>
                    <a:pt x="1618262" y="170682"/>
                  </a:lnTo>
                  <a:lnTo>
                    <a:pt x="1570418" y="183757"/>
                  </a:lnTo>
                  <a:lnTo>
                    <a:pt x="1522766" y="197292"/>
                  </a:lnTo>
                  <a:lnTo>
                    <a:pt x="1475307" y="211282"/>
                  </a:lnTo>
                  <a:lnTo>
                    <a:pt x="1428044" y="225726"/>
                  </a:lnTo>
                  <a:lnTo>
                    <a:pt x="1380981" y="240621"/>
                  </a:lnTo>
                  <a:lnTo>
                    <a:pt x="1334118" y="255965"/>
                  </a:lnTo>
                  <a:lnTo>
                    <a:pt x="1287459" y="271755"/>
                  </a:lnTo>
                  <a:lnTo>
                    <a:pt x="1241006" y="287989"/>
                  </a:lnTo>
                  <a:lnTo>
                    <a:pt x="1194763" y="304664"/>
                  </a:lnTo>
                  <a:lnTo>
                    <a:pt x="1148730" y="321777"/>
                  </a:lnTo>
                  <a:lnTo>
                    <a:pt x="1102912" y="339326"/>
                  </a:lnTo>
                  <a:lnTo>
                    <a:pt x="1057309" y="357309"/>
                  </a:lnTo>
                  <a:lnTo>
                    <a:pt x="1011926" y="375723"/>
                  </a:lnTo>
                  <a:lnTo>
                    <a:pt x="966765" y="394565"/>
                  </a:lnTo>
                  <a:lnTo>
                    <a:pt x="921827" y="413833"/>
                  </a:lnTo>
                  <a:lnTo>
                    <a:pt x="877116" y="433525"/>
                  </a:lnTo>
                  <a:lnTo>
                    <a:pt x="832633" y="453637"/>
                  </a:lnTo>
                  <a:lnTo>
                    <a:pt x="788383" y="474168"/>
                  </a:lnTo>
                  <a:lnTo>
                    <a:pt x="744366" y="495115"/>
                  </a:lnTo>
                  <a:lnTo>
                    <a:pt x="700586" y="516475"/>
                  </a:lnTo>
                  <a:lnTo>
                    <a:pt x="657046" y="538246"/>
                  </a:lnTo>
                  <a:lnTo>
                    <a:pt x="613747" y="560425"/>
                  </a:lnTo>
                  <a:lnTo>
                    <a:pt x="570692" y="583010"/>
                  </a:lnTo>
                  <a:lnTo>
                    <a:pt x="527884" y="605998"/>
                  </a:lnTo>
                  <a:lnTo>
                    <a:pt x="485325" y="629387"/>
                  </a:lnTo>
                  <a:lnTo>
                    <a:pt x="443018" y="653174"/>
                  </a:lnTo>
                  <a:lnTo>
                    <a:pt x="400965" y="677357"/>
                  </a:lnTo>
                  <a:lnTo>
                    <a:pt x="359169" y="701933"/>
                  </a:lnTo>
                  <a:lnTo>
                    <a:pt x="317633" y="726900"/>
                  </a:lnTo>
                  <a:lnTo>
                    <a:pt x="276358" y="752254"/>
                  </a:lnTo>
                  <a:lnTo>
                    <a:pt x="235348" y="777994"/>
                  </a:lnTo>
                  <a:lnTo>
                    <a:pt x="194605" y="804118"/>
                  </a:lnTo>
                  <a:lnTo>
                    <a:pt x="154132" y="830622"/>
                  </a:lnTo>
                  <a:lnTo>
                    <a:pt x="113930" y="857503"/>
                  </a:lnTo>
                  <a:lnTo>
                    <a:pt x="0" y="942593"/>
                  </a:lnTo>
                  <a:lnTo>
                    <a:pt x="0" y="9051034"/>
                  </a:lnTo>
                  <a:lnTo>
                    <a:pt x="5905627" y="9051034"/>
                  </a:lnTo>
                  <a:lnTo>
                    <a:pt x="6114542" y="8894838"/>
                  </a:lnTo>
                  <a:lnTo>
                    <a:pt x="6151585" y="8863968"/>
                  </a:lnTo>
                  <a:lnTo>
                    <a:pt x="6188327" y="8832751"/>
                  </a:lnTo>
                  <a:lnTo>
                    <a:pt x="6224764" y="8801189"/>
                  </a:lnTo>
                  <a:lnTo>
                    <a:pt x="6260893" y="8769283"/>
                  </a:lnTo>
                  <a:lnTo>
                    <a:pt x="6296713" y="8737038"/>
                  </a:lnTo>
                  <a:lnTo>
                    <a:pt x="6332220" y="8704455"/>
                  </a:lnTo>
                  <a:lnTo>
                    <a:pt x="6367413" y="8671537"/>
                  </a:lnTo>
                  <a:lnTo>
                    <a:pt x="6402288" y="8638287"/>
                  </a:lnTo>
                  <a:lnTo>
                    <a:pt x="6436843" y="8604707"/>
                  </a:lnTo>
                  <a:lnTo>
                    <a:pt x="6471076" y="8570799"/>
                  </a:lnTo>
                  <a:lnTo>
                    <a:pt x="6504983" y="8536566"/>
                  </a:lnTo>
                  <a:lnTo>
                    <a:pt x="6538564" y="8502011"/>
                  </a:lnTo>
                  <a:lnTo>
                    <a:pt x="6571814" y="8467136"/>
                  </a:lnTo>
                  <a:lnTo>
                    <a:pt x="6604732" y="8431943"/>
                  </a:lnTo>
                  <a:lnTo>
                    <a:pt x="6637315" y="8396436"/>
                  </a:lnTo>
                  <a:lnTo>
                    <a:pt x="6669560" y="8360616"/>
                  </a:lnTo>
                  <a:lnTo>
                    <a:pt x="6701465" y="8324487"/>
                  </a:lnTo>
                  <a:lnTo>
                    <a:pt x="6733027" y="8288050"/>
                  </a:lnTo>
                  <a:lnTo>
                    <a:pt x="6764245" y="8251308"/>
                  </a:lnTo>
                  <a:lnTo>
                    <a:pt x="6795114" y="8214264"/>
                  </a:lnTo>
                  <a:lnTo>
                    <a:pt x="6825634" y="8176921"/>
                  </a:lnTo>
                  <a:lnTo>
                    <a:pt x="6855801" y="8139280"/>
                  </a:lnTo>
                  <a:lnTo>
                    <a:pt x="6885612" y="8101345"/>
                  </a:lnTo>
                  <a:lnTo>
                    <a:pt x="6915066" y="8063118"/>
                  </a:lnTo>
                  <a:lnTo>
                    <a:pt x="6944160" y="8024600"/>
                  </a:lnTo>
                  <a:lnTo>
                    <a:pt x="6972890" y="7985796"/>
                  </a:lnTo>
                  <a:lnTo>
                    <a:pt x="7001256" y="7946708"/>
                  </a:lnTo>
                  <a:lnTo>
                    <a:pt x="7029253" y="7907337"/>
                  </a:lnTo>
                  <a:lnTo>
                    <a:pt x="7056880" y="7867687"/>
                  </a:lnTo>
                  <a:lnTo>
                    <a:pt x="7084135" y="7827759"/>
                  </a:lnTo>
                  <a:lnTo>
                    <a:pt x="7111014" y="7787558"/>
                  </a:lnTo>
                  <a:lnTo>
                    <a:pt x="7137515" y="7747084"/>
                  </a:lnTo>
                  <a:lnTo>
                    <a:pt x="7163635" y="7706341"/>
                  </a:lnTo>
                  <a:lnTo>
                    <a:pt x="7189372" y="7665331"/>
                  </a:lnTo>
                  <a:lnTo>
                    <a:pt x="7214724" y="7624056"/>
                  </a:lnTo>
                  <a:lnTo>
                    <a:pt x="7239688" y="7582520"/>
                  </a:lnTo>
                  <a:lnTo>
                    <a:pt x="7264262" y="7540725"/>
                  </a:lnTo>
                  <a:lnTo>
                    <a:pt x="7288442" y="7498672"/>
                  </a:lnTo>
                  <a:lnTo>
                    <a:pt x="7312227" y="7456366"/>
                  </a:lnTo>
                  <a:lnTo>
                    <a:pt x="7335613" y="7413807"/>
                  </a:lnTo>
                  <a:lnTo>
                    <a:pt x="7358599" y="7371000"/>
                  </a:lnTo>
                  <a:lnTo>
                    <a:pt x="7381182" y="7327945"/>
                  </a:lnTo>
                  <a:lnTo>
                    <a:pt x="7403359" y="7284647"/>
                  </a:lnTo>
                  <a:lnTo>
                    <a:pt x="7425128" y="7241107"/>
                  </a:lnTo>
                  <a:lnTo>
                    <a:pt x="7446486" y="7197328"/>
                  </a:lnTo>
                  <a:lnTo>
                    <a:pt x="7467431" y="7153312"/>
                  </a:lnTo>
                  <a:lnTo>
                    <a:pt x="7487960" y="7109062"/>
                  </a:lnTo>
                  <a:lnTo>
                    <a:pt x="7508070" y="7064580"/>
                  </a:lnTo>
                  <a:lnTo>
                    <a:pt x="7527760" y="7019870"/>
                  </a:lnTo>
                  <a:lnTo>
                    <a:pt x="7547027" y="6974933"/>
                  </a:lnTo>
                  <a:lnTo>
                    <a:pt x="7565867" y="6929772"/>
                  </a:lnTo>
                  <a:lnTo>
                    <a:pt x="7584279" y="6884389"/>
                  </a:lnTo>
                  <a:lnTo>
                    <a:pt x="7602261" y="6838788"/>
                  </a:lnTo>
                  <a:lnTo>
                    <a:pt x="7619808" y="6792970"/>
                  </a:lnTo>
                  <a:lnTo>
                    <a:pt x="7636920" y="6746938"/>
                  </a:lnTo>
                  <a:lnTo>
                    <a:pt x="7653594" y="6700695"/>
                  </a:lnTo>
                  <a:lnTo>
                    <a:pt x="7669826" y="6654243"/>
                  </a:lnTo>
                  <a:lnTo>
                    <a:pt x="7685615" y="6607585"/>
                  </a:lnTo>
                  <a:lnTo>
                    <a:pt x="7700957" y="6560723"/>
                  </a:lnTo>
                  <a:lnTo>
                    <a:pt x="7715852" y="6513660"/>
                  </a:lnTo>
                  <a:lnTo>
                    <a:pt x="7730295" y="6466398"/>
                  </a:lnTo>
                  <a:lnTo>
                    <a:pt x="7744284" y="6418939"/>
                  </a:lnTo>
                  <a:lnTo>
                    <a:pt x="7757817" y="6371287"/>
                  </a:lnTo>
                  <a:lnTo>
                    <a:pt x="7770892" y="6323444"/>
                  </a:lnTo>
                  <a:lnTo>
                    <a:pt x="7783505" y="6275413"/>
                  </a:lnTo>
                  <a:lnTo>
                    <a:pt x="7795654" y="6227195"/>
                  </a:lnTo>
                  <a:lnTo>
                    <a:pt x="7807338" y="6178793"/>
                  </a:lnTo>
                  <a:lnTo>
                    <a:pt x="7818552" y="6130211"/>
                  </a:lnTo>
                  <a:lnTo>
                    <a:pt x="7829296" y="6081449"/>
                  </a:lnTo>
                  <a:lnTo>
                    <a:pt x="7839565" y="6032512"/>
                  </a:lnTo>
                  <a:lnTo>
                    <a:pt x="7849358" y="5983402"/>
                  </a:lnTo>
                  <a:lnTo>
                    <a:pt x="7858672" y="5934120"/>
                  </a:lnTo>
                  <a:lnTo>
                    <a:pt x="7867505" y="5884670"/>
                  </a:lnTo>
                  <a:lnTo>
                    <a:pt x="7875854" y="5835054"/>
                  </a:lnTo>
                  <a:lnTo>
                    <a:pt x="7883716" y="5785274"/>
                  </a:lnTo>
                  <a:lnTo>
                    <a:pt x="7891090" y="5735334"/>
                  </a:lnTo>
                  <a:lnTo>
                    <a:pt x="7897972" y="5685235"/>
                  </a:lnTo>
                  <a:lnTo>
                    <a:pt x="7904360" y="5634981"/>
                  </a:lnTo>
                  <a:lnTo>
                    <a:pt x="7910251" y="5584573"/>
                  </a:lnTo>
                  <a:lnTo>
                    <a:pt x="7915643" y="5534014"/>
                  </a:lnTo>
                  <a:lnTo>
                    <a:pt x="7920534" y="5483308"/>
                  </a:lnTo>
                  <a:lnTo>
                    <a:pt x="7924921" y="5432455"/>
                  </a:lnTo>
                  <a:lnTo>
                    <a:pt x="7928801" y="5381459"/>
                  </a:lnTo>
                  <a:lnTo>
                    <a:pt x="7932172" y="5330323"/>
                  </a:lnTo>
                  <a:lnTo>
                    <a:pt x="7935031" y="5279048"/>
                  </a:lnTo>
                  <a:lnTo>
                    <a:pt x="7937376" y="5227638"/>
                  </a:lnTo>
                  <a:lnTo>
                    <a:pt x="7939204" y="5176094"/>
                  </a:lnTo>
                  <a:lnTo>
                    <a:pt x="7940513" y="5124420"/>
                  </a:lnTo>
                  <a:lnTo>
                    <a:pt x="7941301" y="5072618"/>
                  </a:lnTo>
                  <a:lnTo>
                    <a:pt x="7941564" y="5020691"/>
                  </a:lnTo>
                  <a:lnTo>
                    <a:pt x="7941336" y="4972379"/>
                  </a:lnTo>
                  <a:lnTo>
                    <a:pt x="7940654" y="4924177"/>
                  </a:lnTo>
                  <a:lnTo>
                    <a:pt x="7939521" y="4876084"/>
                  </a:lnTo>
                  <a:lnTo>
                    <a:pt x="7937938" y="4828105"/>
                  </a:lnTo>
                  <a:lnTo>
                    <a:pt x="7935907" y="4780240"/>
                  </a:lnTo>
                  <a:lnTo>
                    <a:pt x="7933431" y="4732492"/>
                  </a:lnTo>
                  <a:lnTo>
                    <a:pt x="7930511" y="4684862"/>
                  </a:lnTo>
                  <a:lnTo>
                    <a:pt x="7927149" y="4637353"/>
                  </a:lnTo>
                  <a:lnTo>
                    <a:pt x="7923347" y="4589967"/>
                  </a:lnTo>
                  <a:lnTo>
                    <a:pt x="7919108" y="4542706"/>
                  </a:lnTo>
                  <a:lnTo>
                    <a:pt x="7914434" y="4495571"/>
                  </a:lnTo>
                  <a:lnTo>
                    <a:pt x="7909325" y="4448566"/>
                  </a:lnTo>
                  <a:lnTo>
                    <a:pt x="7903786" y="4401691"/>
                  </a:lnTo>
                  <a:lnTo>
                    <a:pt x="7897817" y="4354949"/>
                  </a:lnTo>
                  <a:lnTo>
                    <a:pt x="7891420" y="4308342"/>
                  </a:lnTo>
                  <a:lnTo>
                    <a:pt x="7884598" y="4261872"/>
                  </a:lnTo>
                  <a:lnTo>
                    <a:pt x="7877353" y="4215541"/>
                  </a:lnTo>
                  <a:lnTo>
                    <a:pt x="7869686" y="4169352"/>
                  </a:lnTo>
                  <a:lnTo>
                    <a:pt x="7861600" y="4123305"/>
                  </a:lnTo>
                  <a:lnTo>
                    <a:pt x="7853097" y="4077403"/>
                  </a:lnTo>
                  <a:lnTo>
                    <a:pt x="7844178" y="4031648"/>
                  </a:lnTo>
                  <a:lnTo>
                    <a:pt x="7834846" y="3986043"/>
                  </a:lnTo>
                  <a:lnTo>
                    <a:pt x="7825104" y="3940589"/>
                  </a:lnTo>
                  <a:lnTo>
                    <a:pt x="7814951" y="3895288"/>
                  </a:lnTo>
                  <a:lnTo>
                    <a:pt x="7804392" y="3850142"/>
                  </a:lnTo>
                  <a:lnTo>
                    <a:pt x="7793428" y="3805154"/>
                  </a:lnTo>
                  <a:lnTo>
                    <a:pt x="7782061" y="3760324"/>
                  </a:lnTo>
                  <a:lnTo>
                    <a:pt x="7770292" y="3715657"/>
                  </a:lnTo>
                  <a:lnTo>
                    <a:pt x="7758125" y="3671152"/>
                  </a:lnTo>
                  <a:lnTo>
                    <a:pt x="7745560" y="3626813"/>
                  </a:lnTo>
                  <a:lnTo>
                    <a:pt x="7732601" y="3582642"/>
                  </a:lnTo>
                  <a:lnTo>
                    <a:pt x="7719249" y="3538640"/>
                  </a:lnTo>
                  <a:lnTo>
                    <a:pt x="7705506" y="3494809"/>
                  </a:lnTo>
                  <a:lnTo>
                    <a:pt x="7691374" y="3451152"/>
                  </a:lnTo>
                  <a:lnTo>
                    <a:pt x="7676855" y="3407670"/>
                  </a:lnTo>
                  <a:lnTo>
                    <a:pt x="7661952" y="3364367"/>
                  </a:lnTo>
                  <a:lnTo>
                    <a:pt x="7646666" y="3321242"/>
                  </a:lnTo>
                  <a:lnTo>
                    <a:pt x="7630999" y="3278300"/>
                  </a:lnTo>
                  <a:lnTo>
                    <a:pt x="7614953" y="3235541"/>
                  </a:lnTo>
                  <a:lnTo>
                    <a:pt x="7598531" y="3192968"/>
                  </a:lnTo>
                  <a:lnTo>
                    <a:pt x="7581734" y="3150582"/>
                  </a:lnTo>
                  <a:lnTo>
                    <a:pt x="7564564" y="3108387"/>
                  </a:lnTo>
                  <a:lnTo>
                    <a:pt x="7547024" y="3066383"/>
                  </a:lnTo>
                  <a:lnTo>
                    <a:pt x="7529116" y="3024573"/>
                  </a:lnTo>
                  <a:lnTo>
                    <a:pt x="7510840" y="2982959"/>
                  </a:lnTo>
                  <a:lnTo>
                    <a:pt x="7492201" y="2941543"/>
                  </a:lnTo>
                  <a:lnTo>
                    <a:pt x="7473199" y="2900326"/>
                  </a:lnTo>
                  <a:lnTo>
                    <a:pt x="7453836" y="2859312"/>
                  </a:lnTo>
                  <a:lnTo>
                    <a:pt x="7434116" y="2818502"/>
                  </a:lnTo>
                  <a:lnTo>
                    <a:pt x="7414039" y="2777898"/>
                  </a:lnTo>
                  <a:lnTo>
                    <a:pt x="7393607" y="2737501"/>
                  </a:lnTo>
                  <a:lnTo>
                    <a:pt x="7372824" y="2697315"/>
                  </a:lnTo>
                  <a:lnTo>
                    <a:pt x="7351690" y="2657341"/>
                  </a:lnTo>
                  <a:lnTo>
                    <a:pt x="7330207" y="2617582"/>
                  </a:lnTo>
                  <a:lnTo>
                    <a:pt x="7308379" y="2578038"/>
                  </a:lnTo>
                  <a:lnTo>
                    <a:pt x="7286207" y="2538713"/>
                  </a:lnTo>
                  <a:lnTo>
                    <a:pt x="7263692" y="2499608"/>
                  </a:lnTo>
                  <a:lnTo>
                    <a:pt x="7240837" y="2460725"/>
                  </a:lnTo>
                  <a:lnTo>
                    <a:pt x="7217645" y="2422066"/>
                  </a:lnTo>
                  <a:lnTo>
                    <a:pt x="7194116" y="2383634"/>
                  </a:lnTo>
                  <a:lnTo>
                    <a:pt x="7170253" y="2345430"/>
                  </a:lnTo>
                  <a:lnTo>
                    <a:pt x="7146058" y="2307457"/>
                  </a:lnTo>
                  <a:lnTo>
                    <a:pt x="7121534" y="2269716"/>
                  </a:lnTo>
                  <a:lnTo>
                    <a:pt x="7096681" y="2232210"/>
                  </a:lnTo>
                  <a:lnTo>
                    <a:pt x="7071503" y="2194940"/>
                  </a:lnTo>
                  <a:lnTo>
                    <a:pt x="7046001" y="2157908"/>
                  </a:lnTo>
                  <a:lnTo>
                    <a:pt x="7020177" y="2121117"/>
                  </a:lnTo>
                  <a:lnTo>
                    <a:pt x="6994033" y="2084569"/>
                  </a:lnTo>
                  <a:lnTo>
                    <a:pt x="6967571" y="2048266"/>
                  </a:lnTo>
                  <a:lnTo>
                    <a:pt x="6940794" y="2012209"/>
                  </a:lnTo>
                  <a:lnTo>
                    <a:pt x="6913703" y="1976400"/>
                  </a:lnTo>
                  <a:lnTo>
                    <a:pt x="6886300" y="1940843"/>
                  </a:lnTo>
                  <a:lnTo>
                    <a:pt x="6858588" y="1905538"/>
                  </a:lnTo>
                  <a:lnTo>
                    <a:pt x="6830568" y="1870488"/>
                  </a:lnTo>
                  <a:lnTo>
                    <a:pt x="6802243" y="1835695"/>
                  </a:lnTo>
                  <a:lnTo>
                    <a:pt x="6773614" y="1801161"/>
                  </a:lnTo>
                  <a:lnTo>
                    <a:pt x="6744684" y="1766887"/>
                  </a:lnTo>
                  <a:lnTo>
                    <a:pt x="6715454" y="1732877"/>
                  </a:lnTo>
                  <a:lnTo>
                    <a:pt x="6685926" y="1699131"/>
                  </a:lnTo>
                  <a:lnTo>
                    <a:pt x="6656104" y="1665652"/>
                  </a:lnTo>
                  <a:lnTo>
                    <a:pt x="6625988" y="1632443"/>
                  </a:lnTo>
                  <a:lnTo>
                    <a:pt x="6595580" y="1599504"/>
                  </a:lnTo>
                  <a:lnTo>
                    <a:pt x="6564884" y="1566839"/>
                  </a:lnTo>
                  <a:lnTo>
                    <a:pt x="6533900" y="1534448"/>
                  </a:lnTo>
                  <a:lnTo>
                    <a:pt x="6502631" y="1502335"/>
                  </a:lnTo>
                  <a:lnTo>
                    <a:pt x="6471078" y="1470501"/>
                  </a:lnTo>
                  <a:lnTo>
                    <a:pt x="6439245" y="1438948"/>
                  </a:lnTo>
                  <a:lnTo>
                    <a:pt x="6407132" y="1407678"/>
                  </a:lnTo>
                  <a:lnTo>
                    <a:pt x="6374742" y="1376694"/>
                  </a:lnTo>
                  <a:lnTo>
                    <a:pt x="6342077" y="1345996"/>
                  </a:lnTo>
                  <a:lnTo>
                    <a:pt x="6309139" y="1315589"/>
                  </a:lnTo>
                  <a:lnTo>
                    <a:pt x="6275930" y="1285472"/>
                  </a:lnTo>
                  <a:lnTo>
                    <a:pt x="6242452" y="1255649"/>
                  </a:lnTo>
                  <a:lnTo>
                    <a:pt x="6208707" y="1226121"/>
                  </a:lnTo>
                  <a:lnTo>
                    <a:pt x="6174697" y="1196891"/>
                  </a:lnTo>
                  <a:lnTo>
                    <a:pt x="6140424" y="1167960"/>
                  </a:lnTo>
                  <a:lnTo>
                    <a:pt x="6105891" y="1139331"/>
                  </a:lnTo>
                  <a:lnTo>
                    <a:pt x="6071098" y="1111005"/>
                  </a:lnTo>
                  <a:lnTo>
                    <a:pt x="6036049" y="1082985"/>
                  </a:lnTo>
                  <a:lnTo>
                    <a:pt x="6000745" y="1055272"/>
                  </a:lnTo>
                  <a:lnTo>
                    <a:pt x="5965188" y="1027869"/>
                  </a:lnTo>
                  <a:lnTo>
                    <a:pt x="5929381" y="1000778"/>
                  </a:lnTo>
                  <a:lnTo>
                    <a:pt x="5893325" y="974000"/>
                  </a:lnTo>
                  <a:lnTo>
                    <a:pt x="5857022" y="947538"/>
                  </a:lnTo>
                  <a:lnTo>
                    <a:pt x="5820474" y="921394"/>
                  </a:lnTo>
                  <a:lnTo>
                    <a:pt x="5783684" y="895570"/>
                  </a:lnTo>
                  <a:lnTo>
                    <a:pt x="5746654" y="870067"/>
                  </a:lnTo>
                  <a:lnTo>
                    <a:pt x="5709385" y="844888"/>
                  </a:lnTo>
                  <a:lnTo>
                    <a:pt x="5671879" y="820035"/>
                  </a:lnTo>
                  <a:lnTo>
                    <a:pt x="5634139" y="795510"/>
                  </a:lnTo>
                  <a:lnTo>
                    <a:pt x="5596167" y="771315"/>
                  </a:lnTo>
                  <a:lnTo>
                    <a:pt x="5557964" y="747452"/>
                  </a:lnTo>
                  <a:lnTo>
                    <a:pt x="5519533" y="723923"/>
                  </a:lnTo>
                  <a:lnTo>
                    <a:pt x="5480875" y="700730"/>
                  </a:lnTo>
                  <a:lnTo>
                    <a:pt x="5441993" y="677876"/>
                  </a:lnTo>
                  <a:lnTo>
                    <a:pt x="5402889" y="655361"/>
                  </a:lnTo>
                  <a:lnTo>
                    <a:pt x="5363565" y="633188"/>
                  </a:lnTo>
                  <a:lnTo>
                    <a:pt x="5324022" y="611359"/>
                  </a:lnTo>
                  <a:lnTo>
                    <a:pt x="5284264" y="589877"/>
                  </a:lnTo>
                  <a:lnTo>
                    <a:pt x="5244291" y="568743"/>
                  </a:lnTo>
                  <a:lnTo>
                    <a:pt x="5204106" y="547959"/>
                  </a:lnTo>
                  <a:lnTo>
                    <a:pt x="5163711" y="527527"/>
                  </a:lnTo>
                  <a:lnTo>
                    <a:pt x="5123108" y="507450"/>
                  </a:lnTo>
                  <a:lnTo>
                    <a:pt x="5082299" y="487729"/>
                  </a:lnTo>
                  <a:lnTo>
                    <a:pt x="5041285" y="468367"/>
                  </a:lnTo>
                  <a:lnTo>
                    <a:pt x="5000070" y="449365"/>
                  </a:lnTo>
                  <a:lnTo>
                    <a:pt x="4958655" y="430725"/>
                  </a:lnTo>
                  <a:lnTo>
                    <a:pt x="4917043" y="412450"/>
                  </a:lnTo>
                  <a:lnTo>
                    <a:pt x="4875234" y="394541"/>
                  </a:lnTo>
                  <a:lnTo>
                    <a:pt x="4833231" y="377001"/>
                  </a:lnTo>
                  <a:lnTo>
                    <a:pt x="4791037" y="359831"/>
                  </a:lnTo>
                  <a:lnTo>
                    <a:pt x="4748653" y="343034"/>
                  </a:lnTo>
                  <a:lnTo>
                    <a:pt x="4706081" y="326612"/>
                  </a:lnTo>
                  <a:lnTo>
                    <a:pt x="4663323" y="310566"/>
                  </a:lnTo>
                  <a:lnTo>
                    <a:pt x="4620382" y="294899"/>
                  </a:lnTo>
                  <a:lnTo>
                    <a:pt x="4577259" y="279612"/>
                  </a:lnTo>
                  <a:lnTo>
                    <a:pt x="4533957" y="264709"/>
                  </a:lnTo>
                  <a:lnTo>
                    <a:pt x="4490477" y="250190"/>
                  </a:lnTo>
                  <a:lnTo>
                    <a:pt x="4446821" y="236058"/>
                  </a:lnTo>
                  <a:lnTo>
                    <a:pt x="4402992" y="222315"/>
                  </a:lnTo>
                  <a:lnTo>
                    <a:pt x="4358991" y="208963"/>
                  </a:lnTo>
                  <a:lnTo>
                    <a:pt x="4314821" y="196003"/>
                  </a:lnTo>
                  <a:lnTo>
                    <a:pt x="4270484" y="183439"/>
                  </a:lnTo>
                  <a:lnTo>
                    <a:pt x="4225981" y="171271"/>
                  </a:lnTo>
                  <a:lnTo>
                    <a:pt x="4181315" y="159503"/>
                  </a:lnTo>
                  <a:lnTo>
                    <a:pt x="4136487" y="148135"/>
                  </a:lnTo>
                  <a:lnTo>
                    <a:pt x="4091500" y="137171"/>
                  </a:lnTo>
                  <a:lnTo>
                    <a:pt x="4046356" y="126612"/>
                  </a:lnTo>
                  <a:lnTo>
                    <a:pt x="4001057" y="116460"/>
                  </a:lnTo>
                  <a:lnTo>
                    <a:pt x="3955604" y="106717"/>
                  </a:lnTo>
                  <a:lnTo>
                    <a:pt x="3910001" y="97385"/>
                  </a:lnTo>
                  <a:lnTo>
                    <a:pt x="3864248" y="88466"/>
                  </a:lnTo>
                  <a:lnTo>
                    <a:pt x="3818348" y="79963"/>
                  </a:lnTo>
                  <a:lnTo>
                    <a:pt x="3772303" y="71877"/>
                  </a:lnTo>
                  <a:lnTo>
                    <a:pt x="3726115" y="64210"/>
                  </a:lnTo>
                  <a:lnTo>
                    <a:pt x="3679785" y="56965"/>
                  </a:lnTo>
                  <a:lnTo>
                    <a:pt x="3633317" y="50143"/>
                  </a:lnTo>
                  <a:lnTo>
                    <a:pt x="3586712" y="43746"/>
                  </a:lnTo>
                  <a:lnTo>
                    <a:pt x="3539972" y="37777"/>
                  </a:lnTo>
                  <a:lnTo>
                    <a:pt x="3493100" y="32238"/>
                  </a:lnTo>
                  <a:lnTo>
                    <a:pt x="3446096" y="27129"/>
                  </a:lnTo>
                  <a:lnTo>
                    <a:pt x="3398963" y="22455"/>
                  </a:lnTo>
                  <a:lnTo>
                    <a:pt x="3351704" y="18216"/>
                  </a:lnTo>
                  <a:lnTo>
                    <a:pt x="3304320" y="14414"/>
                  </a:lnTo>
                  <a:lnTo>
                    <a:pt x="3256813" y="11052"/>
                  </a:lnTo>
                  <a:lnTo>
                    <a:pt x="3209186" y="8132"/>
                  </a:lnTo>
                  <a:lnTo>
                    <a:pt x="3161439" y="5656"/>
                  </a:lnTo>
                  <a:lnTo>
                    <a:pt x="3113577" y="3625"/>
                  </a:lnTo>
                  <a:lnTo>
                    <a:pt x="3065599" y="2042"/>
                  </a:lnTo>
                  <a:lnTo>
                    <a:pt x="3017509" y="909"/>
                  </a:lnTo>
                  <a:lnTo>
                    <a:pt x="2969309" y="227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F3E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451" y="4802124"/>
              <a:ext cx="1028700" cy="10271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3360" y="4828032"/>
              <a:ext cx="927100" cy="925194"/>
            </a:xfrm>
            <a:custGeom>
              <a:avLst/>
              <a:gdLst/>
              <a:ahLst/>
              <a:cxnLst/>
              <a:rect l="l" t="t" r="r" b="b"/>
              <a:pathLst>
                <a:path w="927100" h="925195">
                  <a:moveTo>
                    <a:pt x="463296" y="0"/>
                  </a:moveTo>
                  <a:lnTo>
                    <a:pt x="415927" y="2388"/>
                  </a:lnTo>
                  <a:lnTo>
                    <a:pt x="369926" y="9399"/>
                  </a:lnTo>
                  <a:lnTo>
                    <a:pt x="325527" y="20799"/>
                  </a:lnTo>
                  <a:lnTo>
                    <a:pt x="282962" y="36355"/>
                  </a:lnTo>
                  <a:lnTo>
                    <a:pt x="242463" y="55836"/>
                  </a:lnTo>
                  <a:lnTo>
                    <a:pt x="204264" y="79007"/>
                  </a:lnTo>
                  <a:lnTo>
                    <a:pt x="168598" y="105637"/>
                  </a:lnTo>
                  <a:lnTo>
                    <a:pt x="135697" y="135493"/>
                  </a:lnTo>
                  <a:lnTo>
                    <a:pt x="105795" y="168341"/>
                  </a:lnTo>
                  <a:lnTo>
                    <a:pt x="79124" y="203950"/>
                  </a:lnTo>
                  <a:lnTo>
                    <a:pt x="55918" y="242086"/>
                  </a:lnTo>
                  <a:lnTo>
                    <a:pt x="36408" y="282517"/>
                  </a:lnTo>
                  <a:lnTo>
                    <a:pt x="20829" y="325010"/>
                  </a:lnTo>
                  <a:lnTo>
                    <a:pt x="9412" y="369332"/>
                  </a:lnTo>
                  <a:lnTo>
                    <a:pt x="2391" y="415251"/>
                  </a:lnTo>
                  <a:lnTo>
                    <a:pt x="0" y="462534"/>
                  </a:lnTo>
                  <a:lnTo>
                    <a:pt x="2391" y="509816"/>
                  </a:lnTo>
                  <a:lnTo>
                    <a:pt x="9412" y="555735"/>
                  </a:lnTo>
                  <a:lnTo>
                    <a:pt x="20829" y="600057"/>
                  </a:lnTo>
                  <a:lnTo>
                    <a:pt x="36408" y="642550"/>
                  </a:lnTo>
                  <a:lnTo>
                    <a:pt x="55918" y="682981"/>
                  </a:lnTo>
                  <a:lnTo>
                    <a:pt x="79124" y="721117"/>
                  </a:lnTo>
                  <a:lnTo>
                    <a:pt x="105795" y="756726"/>
                  </a:lnTo>
                  <a:lnTo>
                    <a:pt x="135697" y="789574"/>
                  </a:lnTo>
                  <a:lnTo>
                    <a:pt x="168598" y="819430"/>
                  </a:lnTo>
                  <a:lnTo>
                    <a:pt x="204264" y="846060"/>
                  </a:lnTo>
                  <a:lnTo>
                    <a:pt x="242463" y="869231"/>
                  </a:lnTo>
                  <a:lnTo>
                    <a:pt x="282962" y="888712"/>
                  </a:lnTo>
                  <a:lnTo>
                    <a:pt x="325527" y="904268"/>
                  </a:lnTo>
                  <a:lnTo>
                    <a:pt x="369926" y="915668"/>
                  </a:lnTo>
                  <a:lnTo>
                    <a:pt x="415927" y="922679"/>
                  </a:lnTo>
                  <a:lnTo>
                    <a:pt x="463296" y="925068"/>
                  </a:lnTo>
                  <a:lnTo>
                    <a:pt x="510664" y="922679"/>
                  </a:lnTo>
                  <a:lnTo>
                    <a:pt x="556665" y="915668"/>
                  </a:lnTo>
                  <a:lnTo>
                    <a:pt x="601064" y="904268"/>
                  </a:lnTo>
                  <a:lnTo>
                    <a:pt x="643629" y="888712"/>
                  </a:lnTo>
                  <a:lnTo>
                    <a:pt x="684128" y="869231"/>
                  </a:lnTo>
                  <a:lnTo>
                    <a:pt x="722327" y="846060"/>
                  </a:lnTo>
                  <a:lnTo>
                    <a:pt x="757993" y="819430"/>
                  </a:lnTo>
                  <a:lnTo>
                    <a:pt x="790894" y="789574"/>
                  </a:lnTo>
                  <a:lnTo>
                    <a:pt x="820796" y="756726"/>
                  </a:lnTo>
                  <a:lnTo>
                    <a:pt x="847467" y="721117"/>
                  </a:lnTo>
                  <a:lnTo>
                    <a:pt x="870673" y="682981"/>
                  </a:lnTo>
                  <a:lnTo>
                    <a:pt x="890183" y="642550"/>
                  </a:lnTo>
                  <a:lnTo>
                    <a:pt x="905762" y="600057"/>
                  </a:lnTo>
                  <a:lnTo>
                    <a:pt x="917179" y="555735"/>
                  </a:lnTo>
                  <a:lnTo>
                    <a:pt x="924200" y="509816"/>
                  </a:lnTo>
                  <a:lnTo>
                    <a:pt x="926592" y="462534"/>
                  </a:lnTo>
                  <a:lnTo>
                    <a:pt x="924200" y="415251"/>
                  </a:lnTo>
                  <a:lnTo>
                    <a:pt x="917179" y="369332"/>
                  </a:lnTo>
                  <a:lnTo>
                    <a:pt x="905762" y="325010"/>
                  </a:lnTo>
                  <a:lnTo>
                    <a:pt x="890183" y="282517"/>
                  </a:lnTo>
                  <a:lnTo>
                    <a:pt x="870673" y="242086"/>
                  </a:lnTo>
                  <a:lnTo>
                    <a:pt x="847467" y="203950"/>
                  </a:lnTo>
                  <a:lnTo>
                    <a:pt x="820796" y="168341"/>
                  </a:lnTo>
                  <a:lnTo>
                    <a:pt x="790894" y="135493"/>
                  </a:lnTo>
                  <a:lnTo>
                    <a:pt x="757993" y="105637"/>
                  </a:lnTo>
                  <a:lnTo>
                    <a:pt x="722327" y="79007"/>
                  </a:lnTo>
                  <a:lnTo>
                    <a:pt x="684128" y="55836"/>
                  </a:lnTo>
                  <a:lnTo>
                    <a:pt x="643629" y="36355"/>
                  </a:lnTo>
                  <a:lnTo>
                    <a:pt x="601064" y="20799"/>
                  </a:lnTo>
                  <a:lnTo>
                    <a:pt x="556665" y="9399"/>
                  </a:lnTo>
                  <a:lnTo>
                    <a:pt x="510664" y="2388"/>
                  </a:lnTo>
                  <a:lnTo>
                    <a:pt x="463296" y="0"/>
                  </a:lnTo>
                  <a:close/>
                </a:path>
              </a:pathLst>
            </a:custGeom>
            <a:solidFill>
              <a:srgbClr val="FFA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7441" y="4729734"/>
              <a:ext cx="1118870" cy="1118870"/>
            </a:xfrm>
            <a:custGeom>
              <a:avLst/>
              <a:gdLst/>
              <a:ahLst/>
              <a:cxnLst/>
              <a:rect l="l" t="t" r="r" b="b"/>
              <a:pathLst>
                <a:path w="1118870" h="1118870">
                  <a:moveTo>
                    <a:pt x="0" y="559308"/>
                  </a:moveTo>
                  <a:lnTo>
                    <a:pt x="2052" y="511053"/>
                  </a:lnTo>
                  <a:lnTo>
                    <a:pt x="8099" y="463937"/>
                  </a:lnTo>
                  <a:lnTo>
                    <a:pt x="17972" y="418129"/>
                  </a:lnTo>
                  <a:lnTo>
                    <a:pt x="31504" y="373795"/>
                  </a:lnTo>
                  <a:lnTo>
                    <a:pt x="48525" y="331104"/>
                  </a:lnTo>
                  <a:lnTo>
                    <a:pt x="68870" y="290224"/>
                  </a:lnTo>
                  <a:lnTo>
                    <a:pt x="92368" y="251323"/>
                  </a:lnTo>
                  <a:lnTo>
                    <a:pt x="118854" y="214568"/>
                  </a:lnTo>
                  <a:lnTo>
                    <a:pt x="148158" y="180129"/>
                  </a:lnTo>
                  <a:lnTo>
                    <a:pt x="180114" y="148172"/>
                  </a:lnTo>
                  <a:lnTo>
                    <a:pt x="214552" y="118866"/>
                  </a:lnTo>
                  <a:lnTo>
                    <a:pt x="251306" y="92378"/>
                  </a:lnTo>
                  <a:lnTo>
                    <a:pt x="290207" y="68877"/>
                  </a:lnTo>
                  <a:lnTo>
                    <a:pt x="331088" y="48531"/>
                  </a:lnTo>
                  <a:lnTo>
                    <a:pt x="373780" y="31508"/>
                  </a:lnTo>
                  <a:lnTo>
                    <a:pt x="418116" y="17975"/>
                  </a:lnTo>
                  <a:lnTo>
                    <a:pt x="463928" y="8101"/>
                  </a:lnTo>
                  <a:lnTo>
                    <a:pt x="511048" y="2053"/>
                  </a:lnTo>
                  <a:lnTo>
                    <a:pt x="559308" y="0"/>
                  </a:lnTo>
                  <a:lnTo>
                    <a:pt x="607567" y="2053"/>
                  </a:lnTo>
                  <a:lnTo>
                    <a:pt x="654687" y="8101"/>
                  </a:lnTo>
                  <a:lnTo>
                    <a:pt x="700499" y="17975"/>
                  </a:lnTo>
                  <a:lnTo>
                    <a:pt x="744835" y="31508"/>
                  </a:lnTo>
                  <a:lnTo>
                    <a:pt x="787527" y="48531"/>
                  </a:lnTo>
                  <a:lnTo>
                    <a:pt x="828408" y="68877"/>
                  </a:lnTo>
                  <a:lnTo>
                    <a:pt x="867309" y="92378"/>
                  </a:lnTo>
                  <a:lnTo>
                    <a:pt x="904063" y="118866"/>
                  </a:lnTo>
                  <a:lnTo>
                    <a:pt x="938501" y="148172"/>
                  </a:lnTo>
                  <a:lnTo>
                    <a:pt x="970457" y="180129"/>
                  </a:lnTo>
                  <a:lnTo>
                    <a:pt x="999761" y="214568"/>
                  </a:lnTo>
                  <a:lnTo>
                    <a:pt x="1026247" y="251323"/>
                  </a:lnTo>
                  <a:lnTo>
                    <a:pt x="1049745" y="290224"/>
                  </a:lnTo>
                  <a:lnTo>
                    <a:pt x="1070090" y="331104"/>
                  </a:lnTo>
                  <a:lnTo>
                    <a:pt x="1087111" y="373795"/>
                  </a:lnTo>
                  <a:lnTo>
                    <a:pt x="1100643" y="418129"/>
                  </a:lnTo>
                  <a:lnTo>
                    <a:pt x="1110516" y="463937"/>
                  </a:lnTo>
                  <a:lnTo>
                    <a:pt x="1116563" y="511053"/>
                  </a:lnTo>
                  <a:lnTo>
                    <a:pt x="1118616" y="559308"/>
                  </a:lnTo>
                  <a:lnTo>
                    <a:pt x="1116563" y="607562"/>
                  </a:lnTo>
                  <a:lnTo>
                    <a:pt x="1110516" y="654678"/>
                  </a:lnTo>
                  <a:lnTo>
                    <a:pt x="1100643" y="700486"/>
                  </a:lnTo>
                  <a:lnTo>
                    <a:pt x="1087111" y="744820"/>
                  </a:lnTo>
                  <a:lnTo>
                    <a:pt x="1070090" y="787511"/>
                  </a:lnTo>
                  <a:lnTo>
                    <a:pt x="1049745" y="828391"/>
                  </a:lnTo>
                  <a:lnTo>
                    <a:pt x="1026247" y="867292"/>
                  </a:lnTo>
                  <a:lnTo>
                    <a:pt x="999761" y="904047"/>
                  </a:lnTo>
                  <a:lnTo>
                    <a:pt x="970457" y="938486"/>
                  </a:lnTo>
                  <a:lnTo>
                    <a:pt x="938501" y="970443"/>
                  </a:lnTo>
                  <a:lnTo>
                    <a:pt x="904063" y="999749"/>
                  </a:lnTo>
                  <a:lnTo>
                    <a:pt x="867309" y="1026237"/>
                  </a:lnTo>
                  <a:lnTo>
                    <a:pt x="828408" y="1049738"/>
                  </a:lnTo>
                  <a:lnTo>
                    <a:pt x="787527" y="1070084"/>
                  </a:lnTo>
                  <a:lnTo>
                    <a:pt x="744835" y="1087107"/>
                  </a:lnTo>
                  <a:lnTo>
                    <a:pt x="700499" y="1100640"/>
                  </a:lnTo>
                  <a:lnTo>
                    <a:pt x="654687" y="1110514"/>
                  </a:lnTo>
                  <a:lnTo>
                    <a:pt x="607567" y="1116562"/>
                  </a:lnTo>
                  <a:lnTo>
                    <a:pt x="559308" y="1118616"/>
                  </a:lnTo>
                  <a:lnTo>
                    <a:pt x="511048" y="1116562"/>
                  </a:lnTo>
                  <a:lnTo>
                    <a:pt x="463928" y="1110514"/>
                  </a:lnTo>
                  <a:lnTo>
                    <a:pt x="418116" y="1100640"/>
                  </a:lnTo>
                  <a:lnTo>
                    <a:pt x="373780" y="1087107"/>
                  </a:lnTo>
                  <a:lnTo>
                    <a:pt x="331088" y="1070084"/>
                  </a:lnTo>
                  <a:lnTo>
                    <a:pt x="290207" y="1049738"/>
                  </a:lnTo>
                  <a:lnTo>
                    <a:pt x="251306" y="1026237"/>
                  </a:lnTo>
                  <a:lnTo>
                    <a:pt x="214552" y="999749"/>
                  </a:lnTo>
                  <a:lnTo>
                    <a:pt x="180114" y="970443"/>
                  </a:lnTo>
                  <a:lnTo>
                    <a:pt x="148158" y="938486"/>
                  </a:lnTo>
                  <a:lnTo>
                    <a:pt x="118854" y="904047"/>
                  </a:lnTo>
                  <a:lnTo>
                    <a:pt x="92368" y="867292"/>
                  </a:lnTo>
                  <a:lnTo>
                    <a:pt x="68870" y="828391"/>
                  </a:lnTo>
                  <a:lnTo>
                    <a:pt x="48525" y="787511"/>
                  </a:lnTo>
                  <a:lnTo>
                    <a:pt x="31504" y="744820"/>
                  </a:lnTo>
                  <a:lnTo>
                    <a:pt x="17972" y="700486"/>
                  </a:lnTo>
                  <a:lnTo>
                    <a:pt x="8099" y="654678"/>
                  </a:lnTo>
                  <a:lnTo>
                    <a:pt x="2052" y="607562"/>
                  </a:lnTo>
                  <a:lnTo>
                    <a:pt x="0" y="559308"/>
                  </a:lnTo>
                  <a:close/>
                </a:path>
              </a:pathLst>
            </a:custGeom>
            <a:ln w="25400">
              <a:solidFill>
                <a:srgbClr val="FFA8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39911" y="306324"/>
            <a:ext cx="5161788" cy="173126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17464" y="5682996"/>
            <a:ext cx="8098536" cy="626668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2023" y="6563868"/>
            <a:ext cx="611124" cy="62179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4988" y="9828276"/>
            <a:ext cx="611124" cy="62179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00785" y="6475856"/>
            <a:ext cx="5295265" cy="5224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 marR="512445" algn="just">
              <a:lnSpc>
                <a:spcPct val="100000"/>
              </a:lnSpc>
              <a:spcBef>
                <a:spcPts val="100"/>
              </a:spcBef>
            </a:pPr>
            <a:r>
              <a:rPr sz="4200" b="1" dirty="0">
                <a:solidFill>
                  <a:srgbClr val="49A970"/>
                </a:solidFill>
                <a:latin typeface="Roboto"/>
                <a:cs typeface="Roboto"/>
              </a:rPr>
              <a:t>Cupom</a:t>
            </a:r>
            <a:r>
              <a:rPr sz="4200" b="1" spc="-20" dirty="0">
                <a:solidFill>
                  <a:srgbClr val="49A970"/>
                </a:solidFill>
                <a:latin typeface="Roboto"/>
                <a:cs typeface="Roboto"/>
              </a:rPr>
              <a:t> </a:t>
            </a:r>
            <a:r>
              <a:rPr sz="4200" b="1" dirty="0">
                <a:solidFill>
                  <a:srgbClr val="49A970"/>
                </a:solidFill>
                <a:latin typeface="Roboto"/>
                <a:cs typeface="Roboto"/>
              </a:rPr>
              <a:t>de</a:t>
            </a:r>
            <a:r>
              <a:rPr sz="4200" b="1" spc="-20" dirty="0">
                <a:solidFill>
                  <a:srgbClr val="49A970"/>
                </a:solidFill>
                <a:latin typeface="Roboto"/>
                <a:cs typeface="Roboto"/>
              </a:rPr>
              <a:t> </a:t>
            </a:r>
            <a:r>
              <a:rPr sz="4200" b="1" dirty="0">
                <a:solidFill>
                  <a:srgbClr val="49A970"/>
                </a:solidFill>
                <a:latin typeface="Roboto"/>
                <a:cs typeface="Roboto"/>
              </a:rPr>
              <a:t>R$</a:t>
            </a:r>
            <a:r>
              <a:rPr sz="4200" b="1" spc="-15" dirty="0">
                <a:solidFill>
                  <a:srgbClr val="49A970"/>
                </a:solidFill>
                <a:latin typeface="Roboto"/>
                <a:cs typeface="Roboto"/>
              </a:rPr>
              <a:t> </a:t>
            </a:r>
            <a:r>
              <a:rPr sz="4200" b="1" spc="-10" dirty="0">
                <a:solidFill>
                  <a:srgbClr val="49A970"/>
                </a:solidFill>
                <a:latin typeface="Roboto"/>
                <a:cs typeface="Roboto"/>
              </a:rPr>
              <a:t>45,00 </a:t>
            </a:r>
            <a:r>
              <a:rPr sz="4200" b="1" dirty="0">
                <a:solidFill>
                  <a:srgbClr val="49A970"/>
                </a:solidFill>
                <a:latin typeface="Roboto"/>
                <a:cs typeface="Roboto"/>
              </a:rPr>
              <a:t>em</a:t>
            </a:r>
            <a:r>
              <a:rPr sz="4200" b="1" spc="25" dirty="0">
                <a:solidFill>
                  <a:srgbClr val="49A970"/>
                </a:solidFill>
                <a:latin typeface="Roboto"/>
                <a:cs typeface="Roboto"/>
              </a:rPr>
              <a:t> </a:t>
            </a:r>
            <a:r>
              <a:rPr sz="4200" b="1" dirty="0">
                <a:solidFill>
                  <a:srgbClr val="49A970"/>
                </a:solidFill>
                <a:latin typeface="Roboto"/>
                <a:cs typeface="Roboto"/>
              </a:rPr>
              <a:t>hospedagem</a:t>
            </a:r>
            <a:r>
              <a:rPr sz="4200" b="1" spc="40" dirty="0">
                <a:solidFill>
                  <a:srgbClr val="49A970"/>
                </a:solidFill>
                <a:latin typeface="Roboto"/>
                <a:cs typeface="Roboto"/>
              </a:rPr>
              <a:t> </a:t>
            </a:r>
            <a:r>
              <a:rPr sz="4200" b="1" spc="-25" dirty="0">
                <a:solidFill>
                  <a:srgbClr val="49A970"/>
                </a:solidFill>
                <a:latin typeface="Roboto"/>
                <a:cs typeface="Roboto"/>
              </a:rPr>
              <a:t>na </a:t>
            </a:r>
            <a:r>
              <a:rPr sz="4200" b="1" spc="-10" dirty="0">
                <a:solidFill>
                  <a:srgbClr val="49A970"/>
                </a:solidFill>
                <a:latin typeface="Roboto"/>
                <a:cs typeface="Roboto"/>
              </a:rPr>
              <a:t>DogHero</a:t>
            </a:r>
            <a:r>
              <a:rPr sz="2400" b="1" spc="-10" dirty="0">
                <a:solidFill>
                  <a:srgbClr val="49A970"/>
                </a:solidFill>
                <a:latin typeface="Roboto"/>
                <a:cs typeface="Roboto"/>
              </a:rPr>
              <a:t>*</a:t>
            </a:r>
            <a:endParaRPr sz="2400">
              <a:latin typeface="Roboto"/>
              <a:cs typeface="Roboto"/>
            </a:endParaRPr>
          </a:p>
          <a:p>
            <a:pPr marL="12700" algn="just">
              <a:lnSpc>
                <a:spcPct val="100000"/>
              </a:lnSpc>
              <a:spcBef>
                <a:spcPts val="1995"/>
              </a:spcBef>
            </a:pPr>
            <a:r>
              <a:rPr sz="2800" b="1" spc="-20" dirty="0">
                <a:solidFill>
                  <a:srgbClr val="4E1F95"/>
                </a:solidFill>
                <a:latin typeface="Roboto Bk"/>
                <a:cs typeface="Roboto Bk"/>
              </a:rPr>
              <a:t>Cupom:</a:t>
            </a:r>
            <a:r>
              <a:rPr sz="2800" b="1" spc="-11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2800" b="1" spc="-10" dirty="0">
                <a:solidFill>
                  <a:srgbClr val="4E1F95"/>
                </a:solidFill>
                <a:latin typeface="Roboto"/>
                <a:cs typeface="Roboto"/>
              </a:rPr>
              <a:t>DOGSAUDE45</a:t>
            </a:r>
            <a:endParaRPr sz="28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495"/>
              </a:spcBef>
            </a:pPr>
            <a:endParaRPr sz="2800">
              <a:latin typeface="Roboto"/>
              <a:cs typeface="Roboto"/>
            </a:endParaRPr>
          </a:p>
          <a:p>
            <a:pPr marL="76200" marR="5080">
              <a:lnSpc>
                <a:spcPct val="100000"/>
              </a:lnSpc>
            </a:pPr>
            <a:r>
              <a:rPr sz="4200" b="1" dirty="0">
                <a:solidFill>
                  <a:srgbClr val="49A970"/>
                </a:solidFill>
                <a:latin typeface="Roboto"/>
                <a:cs typeface="Roboto"/>
              </a:rPr>
              <a:t>10%</a:t>
            </a:r>
            <a:r>
              <a:rPr sz="4200" b="1" spc="35" dirty="0">
                <a:solidFill>
                  <a:srgbClr val="49A970"/>
                </a:solidFill>
                <a:latin typeface="Roboto"/>
                <a:cs typeface="Roboto"/>
              </a:rPr>
              <a:t> </a:t>
            </a:r>
            <a:r>
              <a:rPr sz="4200" b="1" dirty="0">
                <a:solidFill>
                  <a:srgbClr val="49A970"/>
                </a:solidFill>
                <a:latin typeface="Roboto"/>
                <a:cs typeface="Roboto"/>
              </a:rPr>
              <a:t>de</a:t>
            </a:r>
            <a:r>
              <a:rPr sz="4200" b="1" spc="50" dirty="0">
                <a:solidFill>
                  <a:srgbClr val="49A970"/>
                </a:solidFill>
                <a:latin typeface="Roboto"/>
                <a:cs typeface="Roboto"/>
              </a:rPr>
              <a:t> </a:t>
            </a:r>
            <a:r>
              <a:rPr sz="4200" b="1" dirty="0">
                <a:solidFill>
                  <a:srgbClr val="49A970"/>
                </a:solidFill>
                <a:latin typeface="Roboto"/>
                <a:cs typeface="Roboto"/>
              </a:rPr>
              <a:t>desconto</a:t>
            </a:r>
            <a:r>
              <a:rPr sz="2400" b="1" dirty="0">
                <a:solidFill>
                  <a:srgbClr val="49A970"/>
                </a:solidFill>
                <a:latin typeface="Roboto"/>
                <a:cs typeface="Roboto"/>
              </a:rPr>
              <a:t>**</a:t>
            </a:r>
            <a:r>
              <a:rPr sz="2400" b="1" spc="30" dirty="0">
                <a:solidFill>
                  <a:srgbClr val="49A970"/>
                </a:solidFill>
                <a:latin typeface="Roboto"/>
                <a:cs typeface="Roboto"/>
              </a:rPr>
              <a:t> </a:t>
            </a:r>
            <a:r>
              <a:rPr sz="4200" b="1" spc="-25" dirty="0">
                <a:solidFill>
                  <a:srgbClr val="49A970"/>
                </a:solidFill>
                <a:latin typeface="Roboto"/>
                <a:cs typeface="Roboto"/>
              </a:rPr>
              <a:t>em </a:t>
            </a:r>
            <a:r>
              <a:rPr sz="4200" b="1" dirty="0">
                <a:solidFill>
                  <a:srgbClr val="49A970"/>
                </a:solidFill>
                <a:latin typeface="Roboto"/>
                <a:cs typeface="Roboto"/>
              </a:rPr>
              <a:t>todo</a:t>
            </a:r>
            <a:r>
              <a:rPr sz="4200" b="1" spc="-45" dirty="0">
                <a:solidFill>
                  <a:srgbClr val="49A970"/>
                </a:solidFill>
                <a:latin typeface="Roboto"/>
                <a:cs typeface="Roboto"/>
              </a:rPr>
              <a:t> </a:t>
            </a:r>
            <a:r>
              <a:rPr sz="4200" b="1" dirty="0">
                <a:solidFill>
                  <a:srgbClr val="49A970"/>
                </a:solidFill>
                <a:latin typeface="Roboto"/>
                <a:cs typeface="Roboto"/>
              </a:rPr>
              <a:t>o</a:t>
            </a:r>
            <a:r>
              <a:rPr sz="4200" b="1" spc="-30" dirty="0">
                <a:solidFill>
                  <a:srgbClr val="49A970"/>
                </a:solidFill>
                <a:latin typeface="Roboto"/>
                <a:cs typeface="Roboto"/>
              </a:rPr>
              <a:t> </a:t>
            </a:r>
            <a:r>
              <a:rPr sz="4200" b="1" dirty="0">
                <a:solidFill>
                  <a:srgbClr val="49A970"/>
                </a:solidFill>
                <a:latin typeface="Roboto"/>
                <a:cs typeface="Roboto"/>
              </a:rPr>
              <a:t>site</a:t>
            </a:r>
            <a:r>
              <a:rPr sz="4200" b="1" spc="-25" dirty="0">
                <a:solidFill>
                  <a:srgbClr val="49A970"/>
                </a:solidFill>
                <a:latin typeface="Roboto"/>
                <a:cs typeface="Roboto"/>
              </a:rPr>
              <a:t> </a:t>
            </a:r>
            <a:r>
              <a:rPr sz="4200" b="1" dirty="0">
                <a:solidFill>
                  <a:srgbClr val="49A970"/>
                </a:solidFill>
                <a:latin typeface="Roboto"/>
                <a:cs typeface="Roboto"/>
              </a:rPr>
              <a:t>da</a:t>
            </a:r>
            <a:r>
              <a:rPr sz="4200" b="1" spc="-45" dirty="0">
                <a:solidFill>
                  <a:srgbClr val="49A970"/>
                </a:solidFill>
                <a:latin typeface="Roboto"/>
                <a:cs typeface="Roboto"/>
              </a:rPr>
              <a:t> </a:t>
            </a:r>
            <a:r>
              <a:rPr sz="4200" b="1" spc="-10" dirty="0">
                <a:solidFill>
                  <a:srgbClr val="49A970"/>
                </a:solidFill>
                <a:latin typeface="Roboto"/>
                <a:cs typeface="Roboto"/>
              </a:rPr>
              <a:t>Petlove</a:t>
            </a:r>
            <a:endParaRPr sz="4200">
              <a:latin typeface="Roboto"/>
              <a:cs typeface="Roboto"/>
            </a:endParaRPr>
          </a:p>
          <a:p>
            <a:pPr marL="121285">
              <a:lnSpc>
                <a:spcPct val="100000"/>
              </a:lnSpc>
              <a:spcBef>
                <a:spcPts val="2165"/>
              </a:spcBef>
            </a:pPr>
            <a:r>
              <a:rPr sz="2800" b="1" dirty="0">
                <a:solidFill>
                  <a:srgbClr val="4E1F95"/>
                </a:solidFill>
                <a:latin typeface="Roboto Bk"/>
                <a:cs typeface="Roboto Bk"/>
              </a:rPr>
              <a:t>Ativação</a:t>
            </a:r>
            <a:r>
              <a:rPr sz="2800" b="1" spc="-10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2800" b="1" spc="-10" dirty="0">
                <a:solidFill>
                  <a:srgbClr val="4E1F95"/>
                </a:solidFill>
                <a:latin typeface="Roboto Bk"/>
                <a:cs typeface="Roboto Bk"/>
              </a:rPr>
              <a:t>feita</a:t>
            </a:r>
            <a:r>
              <a:rPr sz="2800" b="1" spc="-10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2800" b="1" spc="-10" dirty="0">
                <a:solidFill>
                  <a:srgbClr val="4E1F95"/>
                </a:solidFill>
                <a:latin typeface="Roboto Bk"/>
                <a:cs typeface="Roboto Bk"/>
              </a:rPr>
              <a:t>através</a:t>
            </a:r>
            <a:r>
              <a:rPr sz="2800" b="1" spc="-9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2800" b="1" dirty="0">
                <a:solidFill>
                  <a:srgbClr val="4E1F95"/>
                </a:solidFill>
                <a:latin typeface="Roboto Bk"/>
                <a:cs typeface="Roboto Bk"/>
              </a:rPr>
              <a:t>do</a:t>
            </a:r>
            <a:r>
              <a:rPr sz="2800" b="1" spc="-10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2800" b="1" u="sng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Roboto Bk"/>
                <a:cs typeface="Roboto Bk"/>
                <a:hlinkClick r:id="rId7"/>
              </a:rPr>
              <a:t>link</a:t>
            </a:r>
            <a:endParaRPr sz="2800">
              <a:latin typeface="Roboto Bk"/>
              <a:cs typeface="Roboto Bk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9683" y="2090927"/>
            <a:ext cx="6131814" cy="1664970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09902" rIns="0" bIns="0" rtlCol="0">
            <a:spAutoFit/>
          </a:bodyPr>
          <a:lstStyle/>
          <a:p>
            <a:pPr marL="462915">
              <a:lnSpc>
                <a:spcPct val="100000"/>
              </a:lnSpc>
              <a:spcBef>
                <a:spcPts val="100"/>
              </a:spcBef>
            </a:pPr>
            <a:r>
              <a:rPr sz="6000" spc="565" dirty="0"/>
              <a:t>Benefícios</a:t>
            </a:r>
            <a:endParaRPr sz="6000"/>
          </a:p>
        </p:txBody>
      </p:sp>
      <p:sp>
        <p:nvSpPr>
          <p:cNvPr id="15" name="object 15"/>
          <p:cNvSpPr txBox="1"/>
          <p:nvPr/>
        </p:nvSpPr>
        <p:spPr>
          <a:xfrm>
            <a:off x="1066596" y="3443731"/>
            <a:ext cx="38087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Roboto Bk"/>
                <a:cs typeface="Roboto Bk"/>
              </a:rPr>
              <a:t>Válido</a:t>
            </a:r>
            <a:r>
              <a:rPr sz="2400" b="1" spc="-5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2400" b="1" dirty="0">
                <a:solidFill>
                  <a:srgbClr val="FFFFFF"/>
                </a:solidFill>
                <a:latin typeface="Roboto Bk"/>
                <a:cs typeface="Roboto Bk"/>
              </a:rPr>
              <a:t>para</a:t>
            </a:r>
            <a:r>
              <a:rPr sz="2400" b="1" spc="-4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2400" b="1" dirty="0">
                <a:solidFill>
                  <a:srgbClr val="FFFFFF"/>
                </a:solidFill>
                <a:latin typeface="Roboto Bk"/>
                <a:cs typeface="Roboto Bk"/>
              </a:rPr>
              <a:t>todos</a:t>
            </a:r>
            <a:r>
              <a:rPr sz="2400" b="1" spc="-2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2400" b="1" dirty="0">
                <a:solidFill>
                  <a:srgbClr val="FFFFFF"/>
                </a:solidFill>
                <a:latin typeface="Roboto Bk"/>
                <a:cs typeface="Roboto Bk"/>
              </a:rPr>
              <a:t>os</a:t>
            </a:r>
            <a:r>
              <a:rPr sz="2400" b="1" spc="-4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Roboto Bk"/>
                <a:cs typeface="Roboto Bk"/>
              </a:rPr>
              <a:t>planos</a:t>
            </a:r>
            <a:endParaRPr sz="2400">
              <a:latin typeface="Roboto Bk"/>
              <a:cs typeface="Roboto B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4519" y="12712090"/>
            <a:ext cx="128733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 marR="5080" indent="-186690" algn="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*</a:t>
            </a:r>
            <a:r>
              <a:rPr sz="1800" b="1" spc="-30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As</a:t>
            </a:r>
            <a:r>
              <a:rPr sz="1800" b="1" spc="-20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hospedagens</a:t>
            </a:r>
            <a:r>
              <a:rPr sz="1800" b="1" spc="-55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precisam</a:t>
            </a:r>
            <a:r>
              <a:rPr sz="1800" b="1" spc="-35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ser</a:t>
            </a:r>
            <a:r>
              <a:rPr sz="1800" b="1" spc="-20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spc="-25" dirty="0">
                <a:solidFill>
                  <a:srgbClr val="909090"/>
                </a:solidFill>
                <a:latin typeface="Roboto Bk"/>
                <a:cs typeface="Roboto Bk"/>
              </a:rPr>
              <a:t>de,</a:t>
            </a:r>
            <a:r>
              <a:rPr sz="1800" b="1" spc="-40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no</a:t>
            </a:r>
            <a:r>
              <a:rPr sz="1800" b="1" spc="-35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spc="-30" dirty="0">
                <a:solidFill>
                  <a:srgbClr val="909090"/>
                </a:solidFill>
                <a:latin typeface="Roboto Bk"/>
                <a:cs typeface="Roboto Bk"/>
              </a:rPr>
              <a:t>mínimo,</a:t>
            </a:r>
            <a:r>
              <a:rPr sz="1800" b="1" spc="-35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R$</a:t>
            </a:r>
            <a:r>
              <a:rPr sz="1800" b="1" spc="-5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spc="-45" dirty="0">
                <a:solidFill>
                  <a:srgbClr val="909090"/>
                </a:solidFill>
                <a:latin typeface="Roboto Bk"/>
                <a:cs typeface="Roboto Bk"/>
              </a:rPr>
              <a:t>200,00</a:t>
            </a:r>
            <a:r>
              <a:rPr sz="1800" b="1" spc="-15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(1</a:t>
            </a:r>
            <a:r>
              <a:rPr sz="1800" b="1" spc="-30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uso</a:t>
            </a:r>
            <a:r>
              <a:rPr sz="1800" b="1" spc="-25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por</a:t>
            </a:r>
            <a:r>
              <a:rPr sz="1800" b="1" spc="-35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CPF).</a:t>
            </a:r>
            <a:r>
              <a:rPr sz="1800" b="1" spc="400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**</a:t>
            </a:r>
            <a:r>
              <a:rPr sz="1800" b="1" spc="-40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O</a:t>
            </a:r>
            <a:r>
              <a:rPr sz="1800" b="1" spc="-20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desconto</a:t>
            </a:r>
            <a:r>
              <a:rPr sz="1800" b="1" spc="-55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não</a:t>
            </a:r>
            <a:r>
              <a:rPr sz="1800" b="1" spc="-35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é</a:t>
            </a:r>
            <a:r>
              <a:rPr sz="1800" b="1" spc="-40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spc="-10" dirty="0">
                <a:solidFill>
                  <a:srgbClr val="909090"/>
                </a:solidFill>
                <a:latin typeface="Roboto Bk"/>
                <a:cs typeface="Roboto Bk"/>
              </a:rPr>
              <a:t>válido</a:t>
            </a:r>
            <a:r>
              <a:rPr sz="1800" b="1" spc="-25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para</a:t>
            </a:r>
            <a:r>
              <a:rPr sz="1800" b="1" spc="-40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compra</a:t>
            </a:r>
            <a:r>
              <a:rPr sz="1800" b="1" spc="-35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spc="-10" dirty="0">
                <a:solidFill>
                  <a:srgbClr val="909090"/>
                </a:solidFill>
                <a:latin typeface="Roboto Bk"/>
                <a:cs typeface="Roboto Bk"/>
              </a:rPr>
              <a:t>recorrente;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pedidos</a:t>
            </a:r>
            <a:r>
              <a:rPr sz="1800" b="1" spc="-35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com</a:t>
            </a:r>
            <a:r>
              <a:rPr sz="1800" b="1" spc="-50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spc="-10" dirty="0">
                <a:solidFill>
                  <a:srgbClr val="909090"/>
                </a:solidFill>
                <a:latin typeface="Roboto Bk"/>
                <a:cs typeface="Roboto Bk"/>
              </a:rPr>
              <a:t>valor</a:t>
            </a:r>
            <a:r>
              <a:rPr sz="1800" b="1" spc="-30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spc="-25" dirty="0">
                <a:solidFill>
                  <a:srgbClr val="909090"/>
                </a:solidFill>
                <a:latin typeface="Roboto Bk"/>
                <a:cs typeface="Roboto Bk"/>
              </a:rPr>
              <a:t>limite</a:t>
            </a:r>
            <a:r>
              <a:rPr sz="1800" b="1" spc="-15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de</a:t>
            </a:r>
            <a:r>
              <a:rPr sz="1800" b="1" spc="-25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R$</a:t>
            </a:r>
            <a:r>
              <a:rPr sz="1800" b="1" spc="-10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spc="-50" dirty="0">
                <a:solidFill>
                  <a:srgbClr val="909090"/>
                </a:solidFill>
                <a:latin typeface="Roboto Bk"/>
                <a:cs typeface="Roboto Bk"/>
              </a:rPr>
              <a:t>500,00.</a:t>
            </a:r>
            <a:r>
              <a:rPr sz="1800" b="1" spc="-5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***</a:t>
            </a:r>
            <a:r>
              <a:rPr sz="1800" b="1" spc="-40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Compras</a:t>
            </a:r>
            <a:r>
              <a:rPr sz="1800" b="1" spc="-35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(de</a:t>
            </a:r>
            <a:r>
              <a:rPr sz="1800" b="1" spc="-30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spc="-10" dirty="0">
                <a:solidFill>
                  <a:srgbClr val="909090"/>
                </a:solidFill>
                <a:latin typeface="Roboto Bk"/>
                <a:cs typeface="Roboto Bk"/>
              </a:rPr>
              <a:t>serviços)</a:t>
            </a:r>
            <a:r>
              <a:rPr sz="1800" b="1" spc="-35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acima</a:t>
            </a:r>
            <a:r>
              <a:rPr sz="1800" b="1" spc="-45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de</a:t>
            </a:r>
            <a:r>
              <a:rPr sz="1800" b="1" spc="-30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spc="-50" dirty="0">
                <a:solidFill>
                  <a:srgbClr val="909090"/>
                </a:solidFill>
                <a:latin typeface="Roboto Bk"/>
                <a:cs typeface="Roboto Bk"/>
              </a:rPr>
              <a:t>R$198,00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 podem</a:t>
            </a:r>
            <a:r>
              <a:rPr sz="1800" b="1" spc="-30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ser</a:t>
            </a:r>
            <a:r>
              <a:rPr sz="1800" b="1" spc="-20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parceladas</a:t>
            </a:r>
            <a:r>
              <a:rPr sz="1800" b="1" spc="-55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em</a:t>
            </a:r>
            <a:r>
              <a:rPr sz="1800" b="1" spc="-30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2</a:t>
            </a:r>
            <a:r>
              <a:rPr sz="1800" b="1" spc="-15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vezes</a:t>
            </a:r>
            <a:r>
              <a:rPr sz="1800" b="1" spc="-30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spc="-25" dirty="0">
                <a:solidFill>
                  <a:srgbClr val="909090"/>
                </a:solidFill>
                <a:latin typeface="Roboto Bk"/>
                <a:cs typeface="Roboto Bk"/>
              </a:rPr>
              <a:t>sem</a:t>
            </a:r>
            <a:endParaRPr sz="1800">
              <a:latin typeface="Roboto Bk"/>
              <a:cs typeface="Roboto Bk"/>
            </a:endParaRPr>
          </a:p>
          <a:p>
            <a:pPr marR="16510" algn="r">
              <a:lnSpc>
                <a:spcPct val="100000"/>
              </a:lnSpc>
            </a:pPr>
            <a:r>
              <a:rPr sz="1800" b="1" spc="-25" dirty="0">
                <a:solidFill>
                  <a:srgbClr val="909090"/>
                </a:solidFill>
                <a:latin typeface="Roboto Bk"/>
                <a:cs typeface="Roboto Bk"/>
              </a:rPr>
              <a:t>juros.</a:t>
            </a:r>
            <a:r>
              <a:rPr sz="1800" b="1" spc="-80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Parcela</a:t>
            </a:r>
            <a:r>
              <a:rPr sz="1800" b="1" spc="-60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mínima</a:t>
            </a:r>
            <a:r>
              <a:rPr sz="1800" b="1" spc="-45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de</a:t>
            </a:r>
            <a:r>
              <a:rPr sz="1800" b="1" spc="-50" dirty="0">
                <a:solidFill>
                  <a:srgbClr val="909090"/>
                </a:solidFill>
                <a:latin typeface="Roboto Bk"/>
                <a:cs typeface="Roboto Bk"/>
              </a:rPr>
              <a:t> R$100,00</a:t>
            </a:r>
            <a:r>
              <a:rPr sz="1800" b="1" spc="-20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(máximo</a:t>
            </a:r>
            <a:r>
              <a:rPr sz="1800" b="1" spc="-55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de</a:t>
            </a:r>
            <a:r>
              <a:rPr sz="1800" b="1" spc="-55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dirty="0">
                <a:solidFill>
                  <a:srgbClr val="909090"/>
                </a:solidFill>
                <a:latin typeface="Roboto Bk"/>
                <a:cs typeface="Roboto Bk"/>
              </a:rPr>
              <a:t>10</a:t>
            </a:r>
            <a:r>
              <a:rPr sz="1800" b="1" spc="-35" dirty="0">
                <a:solidFill>
                  <a:srgbClr val="909090"/>
                </a:solidFill>
                <a:latin typeface="Roboto Bk"/>
                <a:cs typeface="Roboto Bk"/>
              </a:rPr>
              <a:t> </a:t>
            </a:r>
            <a:r>
              <a:rPr sz="1800" b="1" spc="-10" dirty="0">
                <a:solidFill>
                  <a:srgbClr val="909090"/>
                </a:solidFill>
                <a:latin typeface="Roboto Bk"/>
                <a:cs typeface="Roboto Bk"/>
              </a:rPr>
              <a:t>parcelas).</a:t>
            </a:r>
            <a:endParaRPr sz="1800">
              <a:latin typeface="Roboto Bk"/>
              <a:cs typeface="Roboto B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1870690" y="5841746"/>
            <a:ext cx="1691639" cy="5893435"/>
            <a:chOff x="11870690" y="5841746"/>
            <a:chExt cx="1691639" cy="5893435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894820" y="8965666"/>
              <a:ext cx="431317" cy="43131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920728" y="8991600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5" h="329565">
                  <a:moveTo>
                    <a:pt x="164592" y="0"/>
                  </a:moveTo>
                  <a:lnTo>
                    <a:pt x="120826" y="5877"/>
                  </a:lnTo>
                  <a:lnTo>
                    <a:pt x="81505" y="22464"/>
                  </a:lnTo>
                  <a:lnTo>
                    <a:pt x="48196" y="48196"/>
                  </a:lnTo>
                  <a:lnTo>
                    <a:pt x="22464" y="81505"/>
                  </a:lnTo>
                  <a:lnTo>
                    <a:pt x="5877" y="120826"/>
                  </a:lnTo>
                  <a:lnTo>
                    <a:pt x="0" y="164591"/>
                  </a:lnTo>
                  <a:lnTo>
                    <a:pt x="5877" y="208357"/>
                  </a:lnTo>
                  <a:lnTo>
                    <a:pt x="22464" y="247678"/>
                  </a:lnTo>
                  <a:lnTo>
                    <a:pt x="48196" y="280987"/>
                  </a:lnTo>
                  <a:lnTo>
                    <a:pt x="81505" y="306719"/>
                  </a:lnTo>
                  <a:lnTo>
                    <a:pt x="120826" y="323306"/>
                  </a:lnTo>
                  <a:lnTo>
                    <a:pt x="164592" y="329184"/>
                  </a:lnTo>
                  <a:lnTo>
                    <a:pt x="208357" y="323306"/>
                  </a:lnTo>
                  <a:lnTo>
                    <a:pt x="247678" y="306719"/>
                  </a:lnTo>
                  <a:lnTo>
                    <a:pt x="280987" y="280987"/>
                  </a:lnTo>
                  <a:lnTo>
                    <a:pt x="306719" y="247678"/>
                  </a:lnTo>
                  <a:lnTo>
                    <a:pt x="323306" y="208357"/>
                  </a:lnTo>
                  <a:lnTo>
                    <a:pt x="329183" y="164591"/>
                  </a:lnTo>
                  <a:lnTo>
                    <a:pt x="323306" y="120826"/>
                  </a:lnTo>
                  <a:lnTo>
                    <a:pt x="306719" y="81505"/>
                  </a:lnTo>
                  <a:lnTo>
                    <a:pt x="280987" y="48196"/>
                  </a:lnTo>
                  <a:lnTo>
                    <a:pt x="247678" y="22464"/>
                  </a:lnTo>
                  <a:lnTo>
                    <a:pt x="208357" y="5877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FFA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883390" y="8957310"/>
              <a:ext cx="398145" cy="398145"/>
            </a:xfrm>
            <a:custGeom>
              <a:avLst/>
              <a:gdLst/>
              <a:ahLst/>
              <a:cxnLst/>
              <a:rect l="l" t="t" r="r" b="b"/>
              <a:pathLst>
                <a:path w="398145" h="398145">
                  <a:moveTo>
                    <a:pt x="0" y="198882"/>
                  </a:moveTo>
                  <a:lnTo>
                    <a:pt x="5251" y="153275"/>
                  </a:lnTo>
                  <a:lnTo>
                    <a:pt x="20211" y="111411"/>
                  </a:lnTo>
                  <a:lnTo>
                    <a:pt x="43687" y="74484"/>
                  </a:lnTo>
                  <a:lnTo>
                    <a:pt x="74484" y="43687"/>
                  </a:lnTo>
                  <a:lnTo>
                    <a:pt x="111411" y="20211"/>
                  </a:lnTo>
                  <a:lnTo>
                    <a:pt x="153275" y="5251"/>
                  </a:lnTo>
                  <a:lnTo>
                    <a:pt x="198881" y="0"/>
                  </a:lnTo>
                  <a:lnTo>
                    <a:pt x="244488" y="5251"/>
                  </a:lnTo>
                  <a:lnTo>
                    <a:pt x="286352" y="20211"/>
                  </a:lnTo>
                  <a:lnTo>
                    <a:pt x="323279" y="43687"/>
                  </a:lnTo>
                  <a:lnTo>
                    <a:pt x="354076" y="74484"/>
                  </a:lnTo>
                  <a:lnTo>
                    <a:pt x="377552" y="111411"/>
                  </a:lnTo>
                  <a:lnTo>
                    <a:pt x="392512" y="153275"/>
                  </a:lnTo>
                  <a:lnTo>
                    <a:pt x="397763" y="198882"/>
                  </a:lnTo>
                  <a:lnTo>
                    <a:pt x="392512" y="244488"/>
                  </a:lnTo>
                  <a:lnTo>
                    <a:pt x="377552" y="286352"/>
                  </a:lnTo>
                  <a:lnTo>
                    <a:pt x="354076" y="323279"/>
                  </a:lnTo>
                  <a:lnTo>
                    <a:pt x="323279" y="354076"/>
                  </a:lnTo>
                  <a:lnTo>
                    <a:pt x="286352" y="377552"/>
                  </a:lnTo>
                  <a:lnTo>
                    <a:pt x="244488" y="392512"/>
                  </a:lnTo>
                  <a:lnTo>
                    <a:pt x="198881" y="397764"/>
                  </a:lnTo>
                  <a:lnTo>
                    <a:pt x="153275" y="392512"/>
                  </a:lnTo>
                  <a:lnTo>
                    <a:pt x="111411" y="377552"/>
                  </a:lnTo>
                  <a:lnTo>
                    <a:pt x="74484" y="354076"/>
                  </a:lnTo>
                  <a:lnTo>
                    <a:pt x="43687" y="323279"/>
                  </a:lnTo>
                  <a:lnTo>
                    <a:pt x="20211" y="286352"/>
                  </a:lnTo>
                  <a:lnTo>
                    <a:pt x="5251" y="244488"/>
                  </a:lnTo>
                  <a:lnTo>
                    <a:pt x="0" y="198882"/>
                  </a:lnTo>
                  <a:close/>
                </a:path>
              </a:pathLst>
            </a:custGeom>
            <a:ln w="25400">
              <a:solidFill>
                <a:srgbClr val="FFA8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556236" y="8602954"/>
              <a:ext cx="432828" cy="43131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2582144" y="8628888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4" h="329565">
                  <a:moveTo>
                    <a:pt x="165353" y="0"/>
                  </a:moveTo>
                  <a:lnTo>
                    <a:pt x="121399" y="5877"/>
                  </a:lnTo>
                  <a:lnTo>
                    <a:pt x="81900" y="22464"/>
                  </a:lnTo>
                  <a:lnTo>
                    <a:pt x="48434" y="48196"/>
                  </a:lnTo>
                  <a:lnTo>
                    <a:pt x="22577" y="81505"/>
                  </a:lnTo>
                  <a:lnTo>
                    <a:pt x="5907" y="120826"/>
                  </a:lnTo>
                  <a:lnTo>
                    <a:pt x="0" y="164591"/>
                  </a:lnTo>
                  <a:lnTo>
                    <a:pt x="5907" y="208357"/>
                  </a:lnTo>
                  <a:lnTo>
                    <a:pt x="22577" y="247678"/>
                  </a:lnTo>
                  <a:lnTo>
                    <a:pt x="48434" y="280987"/>
                  </a:lnTo>
                  <a:lnTo>
                    <a:pt x="81900" y="306719"/>
                  </a:lnTo>
                  <a:lnTo>
                    <a:pt x="121399" y="323306"/>
                  </a:lnTo>
                  <a:lnTo>
                    <a:pt x="165353" y="329183"/>
                  </a:lnTo>
                  <a:lnTo>
                    <a:pt x="209308" y="323306"/>
                  </a:lnTo>
                  <a:lnTo>
                    <a:pt x="248807" y="306719"/>
                  </a:lnTo>
                  <a:lnTo>
                    <a:pt x="282273" y="280987"/>
                  </a:lnTo>
                  <a:lnTo>
                    <a:pt x="308130" y="247678"/>
                  </a:lnTo>
                  <a:lnTo>
                    <a:pt x="324800" y="208357"/>
                  </a:lnTo>
                  <a:lnTo>
                    <a:pt x="330707" y="164591"/>
                  </a:lnTo>
                  <a:lnTo>
                    <a:pt x="324800" y="120826"/>
                  </a:lnTo>
                  <a:lnTo>
                    <a:pt x="308130" y="81505"/>
                  </a:lnTo>
                  <a:lnTo>
                    <a:pt x="282273" y="48196"/>
                  </a:lnTo>
                  <a:lnTo>
                    <a:pt x="248807" y="22464"/>
                  </a:lnTo>
                  <a:lnTo>
                    <a:pt x="209308" y="5877"/>
                  </a:lnTo>
                  <a:lnTo>
                    <a:pt x="165353" y="0"/>
                  </a:lnTo>
                  <a:close/>
                </a:path>
              </a:pathLst>
            </a:custGeom>
            <a:solidFill>
              <a:srgbClr val="FFA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544806" y="8594598"/>
              <a:ext cx="399415" cy="398145"/>
            </a:xfrm>
            <a:custGeom>
              <a:avLst/>
              <a:gdLst/>
              <a:ahLst/>
              <a:cxnLst/>
              <a:rect l="l" t="t" r="r" b="b"/>
              <a:pathLst>
                <a:path w="399415" h="398145">
                  <a:moveTo>
                    <a:pt x="0" y="198881"/>
                  </a:moveTo>
                  <a:lnTo>
                    <a:pt x="5274" y="153275"/>
                  </a:lnTo>
                  <a:lnTo>
                    <a:pt x="20296" y="111411"/>
                  </a:lnTo>
                  <a:lnTo>
                    <a:pt x="43867" y="74484"/>
                  </a:lnTo>
                  <a:lnTo>
                    <a:pt x="74787" y="43687"/>
                  </a:lnTo>
                  <a:lnTo>
                    <a:pt x="111856" y="20211"/>
                  </a:lnTo>
                  <a:lnTo>
                    <a:pt x="153875" y="5251"/>
                  </a:lnTo>
                  <a:lnTo>
                    <a:pt x="199644" y="0"/>
                  </a:lnTo>
                  <a:lnTo>
                    <a:pt x="245412" y="5251"/>
                  </a:lnTo>
                  <a:lnTo>
                    <a:pt x="287431" y="20211"/>
                  </a:lnTo>
                  <a:lnTo>
                    <a:pt x="324500" y="43687"/>
                  </a:lnTo>
                  <a:lnTo>
                    <a:pt x="355420" y="74484"/>
                  </a:lnTo>
                  <a:lnTo>
                    <a:pt x="378991" y="111411"/>
                  </a:lnTo>
                  <a:lnTo>
                    <a:pt x="394013" y="153275"/>
                  </a:lnTo>
                  <a:lnTo>
                    <a:pt x="399288" y="198881"/>
                  </a:lnTo>
                  <a:lnTo>
                    <a:pt x="394013" y="244488"/>
                  </a:lnTo>
                  <a:lnTo>
                    <a:pt x="378991" y="286352"/>
                  </a:lnTo>
                  <a:lnTo>
                    <a:pt x="355420" y="323279"/>
                  </a:lnTo>
                  <a:lnTo>
                    <a:pt x="324500" y="354076"/>
                  </a:lnTo>
                  <a:lnTo>
                    <a:pt x="287431" y="377552"/>
                  </a:lnTo>
                  <a:lnTo>
                    <a:pt x="245412" y="392512"/>
                  </a:lnTo>
                  <a:lnTo>
                    <a:pt x="199644" y="397763"/>
                  </a:lnTo>
                  <a:lnTo>
                    <a:pt x="153875" y="392512"/>
                  </a:lnTo>
                  <a:lnTo>
                    <a:pt x="111856" y="377552"/>
                  </a:lnTo>
                  <a:lnTo>
                    <a:pt x="74787" y="354076"/>
                  </a:lnTo>
                  <a:lnTo>
                    <a:pt x="43867" y="323279"/>
                  </a:lnTo>
                  <a:lnTo>
                    <a:pt x="20296" y="286352"/>
                  </a:lnTo>
                  <a:lnTo>
                    <a:pt x="5274" y="244488"/>
                  </a:lnTo>
                  <a:lnTo>
                    <a:pt x="0" y="198881"/>
                  </a:lnTo>
                  <a:close/>
                </a:path>
              </a:pathLst>
            </a:custGeom>
            <a:ln w="25400">
              <a:solidFill>
                <a:srgbClr val="FFA8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019788" y="8234146"/>
              <a:ext cx="431317" cy="43131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2045696" y="8260080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5" h="329565">
                  <a:moveTo>
                    <a:pt x="164592" y="0"/>
                  </a:moveTo>
                  <a:lnTo>
                    <a:pt x="120826" y="5877"/>
                  </a:lnTo>
                  <a:lnTo>
                    <a:pt x="81505" y="22464"/>
                  </a:lnTo>
                  <a:lnTo>
                    <a:pt x="48196" y="48196"/>
                  </a:lnTo>
                  <a:lnTo>
                    <a:pt x="22464" y="81505"/>
                  </a:lnTo>
                  <a:lnTo>
                    <a:pt x="5877" y="120826"/>
                  </a:lnTo>
                  <a:lnTo>
                    <a:pt x="0" y="164592"/>
                  </a:lnTo>
                  <a:lnTo>
                    <a:pt x="5877" y="208357"/>
                  </a:lnTo>
                  <a:lnTo>
                    <a:pt x="22464" y="247678"/>
                  </a:lnTo>
                  <a:lnTo>
                    <a:pt x="48196" y="280987"/>
                  </a:lnTo>
                  <a:lnTo>
                    <a:pt x="81505" y="306719"/>
                  </a:lnTo>
                  <a:lnTo>
                    <a:pt x="120826" y="323306"/>
                  </a:lnTo>
                  <a:lnTo>
                    <a:pt x="164592" y="329184"/>
                  </a:lnTo>
                  <a:lnTo>
                    <a:pt x="208357" y="323306"/>
                  </a:lnTo>
                  <a:lnTo>
                    <a:pt x="247678" y="306719"/>
                  </a:lnTo>
                  <a:lnTo>
                    <a:pt x="280987" y="280987"/>
                  </a:lnTo>
                  <a:lnTo>
                    <a:pt x="306719" y="247678"/>
                  </a:lnTo>
                  <a:lnTo>
                    <a:pt x="323306" y="208357"/>
                  </a:lnTo>
                  <a:lnTo>
                    <a:pt x="329183" y="164592"/>
                  </a:lnTo>
                  <a:lnTo>
                    <a:pt x="323306" y="120826"/>
                  </a:lnTo>
                  <a:lnTo>
                    <a:pt x="306719" y="81505"/>
                  </a:lnTo>
                  <a:lnTo>
                    <a:pt x="280987" y="48196"/>
                  </a:lnTo>
                  <a:lnTo>
                    <a:pt x="247678" y="22464"/>
                  </a:lnTo>
                  <a:lnTo>
                    <a:pt x="208357" y="5877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FFA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008358" y="8225790"/>
              <a:ext cx="398145" cy="398145"/>
            </a:xfrm>
            <a:custGeom>
              <a:avLst/>
              <a:gdLst/>
              <a:ahLst/>
              <a:cxnLst/>
              <a:rect l="l" t="t" r="r" b="b"/>
              <a:pathLst>
                <a:path w="398145" h="398145">
                  <a:moveTo>
                    <a:pt x="0" y="198881"/>
                  </a:moveTo>
                  <a:lnTo>
                    <a:pt x="5251" y="153275"/>
                  </a:lnTo>
                  <a:lnTo>
                    <a:pt x="20211" y="111411"/>
                  </a:lnTo>
                  <a:lnTo>
                    <a:pt x="43687" y="74484"/>
                  </a:lnTo>
                  <a:lnTo>
                    <a:pt x="74484" y="43687"/>
                  </a:lnTo>
                  <a:lnTo>
                    <a:pt x="111411" y="20211"/>
                  </a:lnTo>
                  <a:lnTo>
                    <a:pt x="153275" y="5251"/>
                  </a:lnTo>
                  <a:lnTo>
                    <a:pt x="198882" y="0"/>
                  </a:lnTo>
                  <a:lnTo>
                    <a:pt x="244488" y="5251"/>
                  </a:lnTo>
                  <a:lnTo>
                    <a:pt x="286352" y="20211"/>
                  </a:lnTo>
                  <a:lnTo>
                    <a:pt x="323279" y="43687"/>
                  </a:lnTo>
                  <a:lnTo>
                    <a:pt x="354076" y="74484"/>
                  </a:lnTo>
                  <a:lnTo>
                    <a:pt x="377552" y="111411"/>
                  </a:lnTo>
                  <a:lnTo>
                    <a:pt x="392512" y="153275"/>
                  </a:lnTo>
                  <a:lnTo>
                    <a:pt x="397764" y="198881"/>
                  </a:lnTo>
                  <a:lnTo>
                    <a:pt x="392512" y="244488"/>
                  </a:lnTo>
                  <a:lnTo>
                    <a:pt x="377552" y="286352"/>
                  </a:lnTo>
                  <a:lnTo>
                    <a:pt x="354076" y="323279"/>
                  </a:lnTo>
                  <a:lnTo>
                    <a:pt x="323279" y="354076"/>
                  </a:lnTo>
                  <a:lnTo>
                    <a:pt x="286352" y="377552"/>
                  </a:lnTo>
                  <a:lnTo>
                    <a:pt x="244488" y="392512"/>
                  </a:lnTo>
                  <a:lnTo>
                    <a:pt x="198882" y="397763"/>
                  </a:lnTo>
                  <a:lnTo>
                    <a:pt x="153275" y="392512"/>
                  </a:lnTo>
                  <a:lnTo>
                    <a:pt x="111411" y="377552"/>
                  </a:lnTo>
                  <a:lnTo>
                    <a:pt x="74484" y="354076"/>
                  </a:lnTo>
                  <a:lnTo>
                    <a:pt x="43687" y="323279"/>
                  </a:lnTo>
                  <a:lnTo>
                    <a:pt x="20211" y="286352"/>
                  </a:lnTo>
                  <a:lnTo>
                    <a:pt x="5251" y="244488"/>
                  </a:lnTo>
                  <a:lnTo>
                    <a:pt x="0" y="198881"/>
                  </a:lnTo>
                  <a:close/>
                </a:path>
              </a:pathLst>
            </a:custGeom>
            <a:ln w="25400">
              <a:solidFill>
                <a:srgbClr val="FFA8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30784" y="11301971"/>
              <a:ext cx="431317" cy="43282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3156692" y="11327892"/>
              <a:ext cx="329565" cy="330835"/>
            </a:xfrm>
            <a:custGeom>
              <a:avLst/>
              <a:gdLst/>
              <a:ahLst/>
              <a:cxnLst/>
              <a:rect l="l" t="t" r="r" b="b"/>
              <a:pathLst>
                <a:path w="329565" h="330834">
                  <a:moveTo>
                    <a:pt x="164592" y="0"/>
                  </a:moveTo>
                  <a:lnTo>
                    <a:pt x="120826" y="5907"/>
                  </a:lnTo>
                  <a:lnTo>
                    <a:pt x="81505" y="22577"/>
                  </a:lnTo>
                  <a:lnTo>
                    <a:pt x="48196" y="48434"/>
                  </a:lnTo>
                  <a:lnTo>
                    <a:pt x="22464" y="81900"/>
                  </a:lnTo>
                  <a:lnTo>
                    <a:pt x="5877" y="121399"/>
                  </a:lnTo>
                  <a:lnTo>
                    <a:pt x="0" y="165353"/>
                  </a:lnTo>
                  <a:lnTo>
                    <a:pt x="5877" y="209308"/>
                  </a:lnTo>
                  <a:lnTo>
                    <a:pt x="22464" y="248807"/>
                  </a:lnTo>
                  <a:lnTo>
                    <a:pt x="48196" y="282273"/>
                  </a:lnTo>
                  <a:lnTo>
                    <a:pt x="81505" y="308130"/>
                  </a:lnTo>
                  <a:lnTo>
                    <a:pt x="120826" y="324800"/>
                  </a:lnTo>
                  <a:lnTo>
                    <a:pt x="164592" y="330707"/>
                  </a:lnTo>
                  <a:lnTo>
                    <a:pt x="208357" y="324800"/>
                  </a:lnTo>
                  <a:lnTo>
                    <a:pt x="247678" y="308130"/>
                  </a:lnTo>
                  <a:lnTo>
                    <a:pt x="280987" y="282273"/>
                  </a:lnTo>
                  <a:lnTo>
                    <a:pt x="306719" y="248807"/>
                  </a:lnTo>
                  <a:lnTo>
                    <a:pt x="323306" y="209308"/>
                  </a:lnTo>
                  <a:lnTo>
                    <a:pt x="329184" y="165353"/>
                  </a:lnTo>
                  <a:lnTo>
                    <a:pt x="323306" y="121399"/>
                  </a:lnTo>
                  <a:lnTo>
                    <a:pt x="306719" y="81900"/>
                  </a:lnTo>
                  <a:lnTo>
                    <a:pt x="280987" y="48434"/>
                  </a:lnTo>
                  <a:lnTo>
                    <a:pt x="247678" y="22577"/>
                  </a:lnTo>
                  <a:lnTo>
                    <a:pt x="208357" y="5907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FFA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119354" y="11293602"/>
              <a:ext cx="398145" cy="399415"/>
            </a:xfrm>
            <a:custGeom>
              <a:avLst/>
              <a:gdLst/>
              <a:ahLst/>
              <a:cxnLst/>
              <a:rect l="l" t="t" r="r" b="b"/>
              <a:pathLst>
                <a:path w="398144" h="399415">
                  <a:moveTo>
                    <a:pt x="0" y="199644"/>
                  </a:moveTo>
                  <a:lnTo>
                    <a:pt x="5251" y="153875"/>
                  </a:lnTo>
                  <a:lnTo>
                    <a:pt x="20211" y="111856"/>
                  </a:lnTo>
                  <a:lnTo>
                    <a:pt x="43687" y="74787"/>
                  </a:lnTo>
                  <a:lnTo>
                    <a:pt x="74484" y="43867"/>
                  </a:lnTo>
                  <a:lnTo>
                    <a:pt x="111411" y="20296"/>
                  </a:lnTo>
                  <a:lnTo>
                    <a:pt x="153275" y="5274"/>
                  </a:lnTo>
                  <a:lnTo>
                    <a:pt x="198882" y="0"/>
                  </a:lnTo>
                  <a:lnTo>
                    <a:pt x="244488" y="5274"/>
                  </a:lnTo>
                  <a:lnTo>
                    <a:pt x="286352" y="20296"/>
                  </a:lnTo>
                  <a:lnTo>
                    <a:pt x="323279" y="43867"/>
                  </a:lnTo>
                  <a:lnTo>
                    <a:pt x="354076" y="74787"/>
                  </a:lnTo>
                  <a:lnTo>
                    <a:pt x="377552" y="111856"/>
                  </a:lnTo>
                  <a:lnTo>
                    <a:pt x="392512" y="153875"/>
                  </a:lnTo>
                  <a:lnTo>
                    <a:pt x="397763" y="199644"/>
                  </a:lnTo>
                  <a:lnTo>
                    <a:pt x="392512" y="245412"/>
                  </a:lnTo>
                  <a:lnTo>
                    <a:pt x="377552" y="287431"/>
                  </a:lnTo>
                  <a:lnTo>
                    <a:pt x="354076" y="324500"/>
                  </a:lnTo>
                  <a:lnTo>
                    <a:pt x="323279" y="355420"/>
                  </a:lnTo>
                  <a:lnTo>
                    <a:pt x="286352" y="378991"/>
                  </a:lnTo>
                  <a:lnTo>
                    <a:pt x="244488" y="394013"/>
                  </a:lnTo>
                  <a:lnTo>
                    <a:pt x="198882" y="399288"/>
                  </a:lnTo>
                  <a:lnTo>
                    <a:pt x="153275" y="394013"/>
                  </a:lnTo>
                  <a:lnTo>
                    <a:pt x="111411" y="378991"/>
                  </a:lnTo>
                  <a:lnTo>
                    <a:pt x="74484" y="355420"/>
                  </a:lnTo>
                  <a:lnTo>
                    <a:pt x="43687" y="324500"/>
                  </a:lnTo>
                  <a:lnTo>
                    <a:pt x="20211" y="287431"/>
                  </a:lnTo>
                  <a:lnTo>
                    <a:pt x="5251" y="245412"/>
                  </a:lnTo>
                  <a:lnTo>
                    <a:pt x="0" y="199644"/>
                  </a:lnTo>
                  <a:close/>
                </a:path>
              </a:pathLst>
            </a:custGeom>
            <a:ln w="25400">
              <a:solidFill>
                <a:srgbClr val="FFA8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970764" y="7744942"/>
              <a:ext cx="431317" cy="43131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2996672" y="7770876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5" h="329565">
                  <a:moveTo>
                    <a:pt x="164591" y="0"/>
                  </a:moveTo>
                  <a:lnTo>
                    <a:pt x="120826" y="5877"/>
                  </a:lnTo>
                  <a:lnTo>
                    <a:pt x="81505" y="22464"/>
                  </a:lnTo>
                  <a:lnTo>
                    <a:pt x="48196" y="48196"/>
                  </a:lnTo>
                  <a:lnTo>
                    <a:pt x="22464" y="81505"/>
                  </a:lnTo>
                  <a:lnTo>
                    <a:pt x="5877" y="120826"/>
                  </a:lnTo>
                  <a:lnTo>
                    <a:pt x="0" y="164591"/>
                  </a:lnTo>
                  <a:lnTo>
                    <a:pt x="5877" y="208357"/>
                  </a:lnTo>
                  <a:lnTo>
                    <a:pt x="22464" y="247678"/>
                  </a:lnTo>
                  <a:lnTo>
                    <a:pt x="48196" y="280987"/>
                  </a:lnTo>
                  <a:lnTo>
                    <a:pt x="81505" y="306719"/>
                  </a:lnTo>
                  <a:lnTo>
                    <a:pt x="120826" y="323306"/>
                  </a:lnTo>
                  <a:lnTo>
                    <a:pt x="164591" y="329184"/>
                  </a:lnTo>
                  <a:lnTo>
                    <a:pt x="208357" y="323306"/>
                  </a:lnTo>
                  <a:lnTo>
                    <a:pt x="247678" y="306719"/>
                  </a:lnTo>
                  <a:lnTo>
                    <a:pt x="280987" y="280987"/>
                  </a:lnTo>
                  <a:lnTo>
                    <a:pt x="306719" y="247678"/>
                  </a:lnTo>
                  <a:lnTo>
                    <a:pt x="323306" y="208357"/>
                  </a:lnTo>
                  <a:lnTo>
                    <a:pt x="329183" y="164591"/>
                  </a:lnTo>
                  <a:lnTo>
                    <a:pt x="323306" y="120826"/>
                  </a:lnTo>
                  <a:lnTo>
                    <a:pt x="306719" y="81505"/>
                  </a:lnTo>
                  <a:lnTo>
                    <a:pt x="280987" y="48196"/>
                  </a:lnTo>
                  <a:lnTo>
                    <a:pt x="247678" y="22464"/>
                  </a:lnTo>
                  <a:lnTo>
                    <a:pt x="208357" y="5877"/>
                  </a:lnTo>
                  <a:lnTo>
                    <a:pt x="164591" y="0"/>
                  </a:lnTo>
                  <a:close/>
                </a:path>
              </a:pathLst>
            </a:custGeom>
            <a:solidFill>
              <a:srgbClr val="FFA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959334" y="7736586"/>
              <a:ext cx="398145" cy="398145"/>
            </a:xfrm>
            <a:custGeom>
              <a:avLst/>
              <a:gdLst/>
              <a:ahLst/>
              <a:cxnLst/>
              <a:rect l="l" t="t" r="r" b="b"/>
              <a:pathLst>
                <a:path w="398144" h="398145">
                  <a:moveTo>
                    <a:pt x="0" y="198881"/>
                  </a:moveTo>
                  <a:lnTo>
                    <a:pt x="5251" y="153275"/>
                  </a:lnTo>
                  <a:lnTo>
                    <a:pt x="20211" y="111411"/>
                  </a:lnTo>
                  <a:lnTo>
                    <a:pt x="43687" y="74484"/>
                  </a:lnTo>
                  <a:lnTo>
                    <a:pt x="74484" y="43687"/>
                  </a:lnTo>
                  <a:lnTo>
                    <a:pt x="111411" y="20211"/>
                  </a:lnTo>
                  <a:lnTo>
                    <a:pt x="153275" y="5251"/>
                  </a:lnTo>
                  <a:lnTo>
                    <a:pt x="198881" y="0"/>
                  </a:lnTo>
                  <a:lnTo>
                    <a:pt x="244488" y="5251"/>
                  </a:lnTo>
                  <a:lnTo>
                    <a:pt x="286352" y="20211"/>
                  </a:lnTo>
                  <a:lnTo>
                    <a:pt x="323279" y="43687"/>
                  </a:lnTo>
                  <a:lnTo>
                    <a:pt x="354076" y="74484"/>
                  </a:lnTo>
                  <a:lnTo>
                    <a:pt x="377552" y="111411"/>
                  </a:lnTo>
                  <a:lnTo>
                    <a:pt x="392512" y="153275"/>
                  </a:lnTo>
                  <a:lnTo>
                    <a:pt x="397764" y="198881"/>
                  </a:lnTo>
                  <a:lnTo>
                    <a:pt x="392512" y="244488"/>
                  </a:lnTo>
                  <a:lnTo>
                    <a:pt x="377552" y="286352"/>
                  </a:lnTo>
                  <a:lnTo>
                    <a:pt x="354076" y="323279"/>
                  </a:lnTo>
                  <a:lnTo>
                    <a:pt x="323279" y="354076"/>
                  </a:lnTo>
                  <a:lnTo>
                    <a:pt x="286352" y="377552"/>
                  </a:lnTo>
                  <a:lnTo>
                    <a:pt x="244488" y="392512"/>
                  </a:lnTo>
                  <a:lnTo>
                    <a:pt x="198881" y="397763"/>
                  </a:lnTo>
                  <a:lnTo>
                    <a:pt x="153275" y="392512"/>
                  </a:lnTo>
                  <a:lnTo>
                    <a:pt x="111411" y="377552"/>
                  </a:lnTo>
                  <a:lnTo>
                    <a:pt x="74484" y="354076"/>
                  </a:lnTo>
                  <a:lnTo>
                    <a:pt x="43687" y="323279"/>
                  </a:lnTo>
                  <a:lnTo>
                    <a:pt x="20211" y="286352"/>
                  </a:lnTo>
                  <a:lnTo>
                    <a:pt x="5251" y="244488"/>
                  </a:lnTo>
                  <a:lnTo>
                    <a:pt x="0" y="198881"/>
                  </a:lnTo>
                  <a:close/>
                </a:path>
              </a:pathLst>
            </a:custGeom>
            <a:ln w="25400">
              <a:solidFill>
                <a:srgbClr val="FFA8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417552" y="6915886"/>
              <a:ext cx="431317" cy="43131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2443460" y="6941820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5" h="329565">
                  <a:moveTo>
                    <a:pt x="164592" y="0"/>
                  </a:moveTo>
                  <a:lnTo>
                    <a:pt x="120826" y="5877"/>
                  </a:lnTo>
                  <a:lnTo>
                    <a:pt x="81505" y="22464"/>
                  </a:lnTo>
                  <a:lnTo>
                    <a:pt x="48196" y="48196"/>
                  </a:lnTo>
                  <a:lnTo>
                    <a:pt x="22464" y="81505"/>
                  </a:lnTo>
                  <a:lnTo>
                    <a:pt x="5877" y="120826"/>
                  </a:lnTo>
                  <a:lnTo>
                    <a:pt x="0" y="164591"/>
                  </a:lnTo>
                  <a:lnTo>
                    <a:pt x="5877" y="208357"/>
                  </a:lnTo>
                  <a:lnTo>
                    <a:pt x="22464" y="247678"/>
                  </a:lnTo>
                  <a:lnTo>
                    <a:pt x="48196" y="280987"/>
                  </a:lnTo>
                  <a:lnTo>
                    <a:pt x="81505" y="306719"/>
                  </a:lnTo>
                  <a:lnTo>
                    <a:pt x="120826" y="323306"/>
                  </a:lnTo>
                  <a:lnTo>
                    <a:pt x="164592" y="329183"/>
                  </a:lnTo>
                  <a:lnTo>
                    <a:pt x="208357" y="323306"/>
                  </a:lnTo>
                  <a:lnTo>
                    <a:pt x="247678" y="306719"/>
                  </a:lnTo>
                  <a:lnTo>
                    <a:pt x="280987" y="280987"/>
                  </a:lnTo>
                  <a:lnTo>
                    <a:pt x="306719" y="247678"/>
                  </a:lnTo>
                  <a:lnTo>
                    <a:pt x="323306" y="208357"/>
                  </a:lnTo>
                  <a:lnTo>
                    <a:pt x="329184" y="164591"/>
                  </a:lnTo>
                  <a:lnTo>
                    <a:pt x="323306" y="120826"/>
                  </a:lnTo>
                  <a:lnTo>
                    <a:pt x="306719" y="81505"/>
                  </a:lnTo>
                  <a:lnTo>
                    <a:pt x="280987" y="48196"/>
                  </a:lnTo>
                  <a:lnTo>
                    <a:pt x="247678" y="22464"/>
                  </a:lnTo>
                  <a:lnTo>
                    <a:pt x="208357" y="5877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FFA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406122" y="6907530"/>
              <a:ext cx="398145" cy="398145"/>
            </a:xfrm>
            <a:custGeom>
              <a:avLst/>
              <a:gdLst/>
              <a:ahLst/>
              <a:cxnLst/>
              <a:rect l="l" t="t" r="r" b="b"/>
              <a:pathLst>
                <a:path w="398145" h="398145">
                  <a:moveTo>
                    <a:pt x="0" y="198881"/>
                  </a:moveTo>
                  <a:lnTo>
                    <a:pt x="5251" y="153275"/>
                  </a:lnTo>
                  <a:lnTo>
                    <a:pt x="20211" y="111411"/>
                  </a:lnTo>
                  <a:lnTo>
                    <a:pt x="43687" y="74484"/>
                  </a:lnTo>
                  <a:lnTo>
                    <a:pt x="74484" y="43687"/>
                  </a:lnTo>
                  <a:lnTo>
                    <a:pt x="111411" y="20211"/>
                  </a:lnTo>
                  <a:lnTo>
                    <a:pt x="153275" y="5251"/>
                  </a:lnTo>
                  <a:lnTo>
                    <a:pt x="198881" y="0"/>
                  </a:lnTo>
                  <a:lnTo>
                    <a:pt x="244488" y="5251"/>
                  </a:lnTo>
                  <a:lnTo>
                    <a:pt x="286352" y="20211"/>
                  </a:lnTo>
                  <a:lnTo>
                    <a:pt x="323279" y="43687"/>
                  </a:lnTo>
                  <a:lnTo>
                    <a:pt x="354076" y="74484"/>
                  </a:lnTo>
                  <a:lnTo>
                    <a:pt x="377552" y="111411"/>
                  </a:lnTo>
                  <a:lnTo>
                    <a:pt x="392512" y="153275"/>
                  </a:lnTo>
                  <a:lnTo>
                    <a:pt x="397763" y="198881"/>
                  </a:lnTo>
                  <a:lnTo>
                    <a:pt x="392512" y="244488"/>
                  </a:lnTo>
                  <a:lnTo>
                    <a:pt x="377552" y="286352"/>
                  </a:lnTo>
                  <a:lnTo>
                    <a:pt x="354076" y="323279"/>
                  </a:lnTo>
                  <a:lnTo>
                    <a:pt x="323279" y="354076"/>
                  </a:lnTo>
                  <a:lnTo>
                    <a:pt x="286352" y="377552"/>
                  </a:lnTo>
                  <a:lnTo>
                    <a:pt x="244488" y="392512"/>
                  </a:lnTo>
                  <a:lnTo>
                    <a:pt x="198881" y="397764"/>
                  </a:lnTo>
                  <a:lnTo>
                    <a:pt x="153275" y="392512"/>
                  </a:lnTo>
                  <a:lnTo>
                    <a:pt x="111411" y="377552"/>
                  </a:lnTo>
                  <a:lnTo>
                    <a:pt x="74484" y="354076"/>
                  </a:lnTo>
                  <a:lnTo>
                    <a:pt x="43687" y="323279"/>
                  </a:lnTo>
                  <a:lnTo>
                    <a:pt x="20211" y="286352"/>
                  </a:lnTo>
                  <a:lnTo>
                    <a:pt x="5251" y="244488"/>
                  </a:lnTo>
                  <a:lnTo>
                    <a:pt x="0" y="198881"/>
                  </a:lnTo>
                  <a:close/>
                </a:path>
              </a:pathLst>
            </a:custGeom>
            <a:ln w="25400">
              <a:solidFill>
                <a:srgbClr val="FFA8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083540" y="5862802"/>
              <a:ext cx="432828" cy="43131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3109448" y="5888736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4" h="329564">
                  <a:moveTo>
                    <a:pt x="165353" y="0"/>
                  </a:moveTo>
                  <a:lnTo>
                    <a:pt x="121399" y="5877"/>
                  </a:lnTo>
                  <a:lnTo>
                    <a:pt x="81900" y="22464"/>
                  </a:lnTo>
                  <a:lnTo>
                    <a:pt x="48434" y="48196"/>
                  </a:lnTo>
                  <a:lnTo>
                    <a:pt x="22577" y="81505"/>
                  </a:lnTo>
                  <a:lnTo>
                    <a:pt x="5907" y="120826"/>
                  </a:lnTo>
                  <a:lnTo>
                    <a:pt x="0" y="164592"/>
                  </a:lnTo>
                  <a:lnTo>
                    <a:pt x="5907" y="208357"/>
                  </a:lnTo>
                  <a:lnTo>
                    <a:pt x="22577" y="247678"/>
                  </a:lnTo>
                  <a:lnTo>
                    <a:pt x="48434" y="280987"/>
                  </a:lnTo>
                  <a:lnTo>
                    <a:pt x="81900" y="306719"/>
                  </a:lnTo>
                  <a:lnTo>
                    <a:pt x="121399" y="323306"/>
                  </a:lnTo>
                  <a:lnTo>
                    <a:pt x="165353" y="329184"/>
                  </a:lnTo>
                  <a:lnTo>
                    <a:pt x="209308" y="323306"/>
                  </a:lnTo>
                  <a:lnTo>
                    <a:pt x="248807" y="306719"/>
                  </a:lnTo>
                  <a:lnTo>
                    <a:pt x="282273" y="280987"/>
                  </a:lnTo>
                  <a:lnTo>
                    <a:pt x="308130" y="247678"/>
                  </a:lnTo>
                  <a:lnTo>
                    <a:pt x="324800" y="208357"/>
                  </a:lnTo>
                  <a:lnTo>
                    <a:pt x="330707" y="164592"/>
                  </a:lnTo>
                  <a:lnTo>
                    <a:pt x="324800" y="120826"/>
                  </a:lnTo>
                  <a:lnTo>
                    <a:pt x="308130" y="81505"/>
                  </a:lnTo>
                  <a:lnTo>
                    <a:pt x="282273" y="48196"/>
                  </a:lnTo>
                  <a:lnTo>
                    <a:pt x="248807" y="22464"/>
                  </a:lnTo>
                  <a:lnTo>
                    <a:pt x="209308" y="5877"/>
                  </a:lnTo>
                  <a:lnTo>
                    <a:pt x="165353" y="0"/>
                  </a:lnTo>
                  <a:close/>
                </a:path>
              </a:pathLst>
            </a:custGeom>
            <a:solidFill>
              <a:srgbClr val="FFA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072110" y="5854446"/>
              <a:ext cx="399415" cy="398145"/>
            </a:xfrm>
            <a:custGeom>
              <a:avLst/>
              <a:gdLst/>
              <a:ahLst/>
              <a:cxnLst/>
              <a:rect l="l" t="t" r="r" b="b"/>
              <a:pathLst>
                <a:path w="399415" h="398145">
                  <a:moveTo>
                    <a:pt x="0" y="198881"/>
                  </a:moveTo>
                  <a:lnTo>
                    <a:pt x="5274" y="153275"/>
                  </a:lnTo>
                  <a:lnTo>
                    <a:pt x="20296" y="111411"/>
                  </a:lnTo>
                  <a:lnTo>
                    <a:pt x="43867" y="74484"/>
                  </a:lnTo>
                  <a:lnTo>
                    <a:pt x="74787" y="43687"/>
                  </a:lnTo>
                  <a:lnTo>
                    <a:pt x="111856" y="20211"/>
                  </a:lnTo>
                  <a:lnTo>
                    <a:pt x="153875" y="5251"/>
                  </a:lnTo>
                  <a:lnTo>
                    <a:pt x="199644" y="0"/>
                  </a:lnTo>
                  <a:lnTo>
                    <a:pt x="245412" y="5251"/>
                  </a:lnTo>
                  <a:lnTo>
                    <a:pt x="287431" y="20211"/>
                  </a:lnTo>
                  <a:lnTo>
                    <a:pt x="324500" y="43687"/>
                  </a:lnTo>
                  <a:lnTo>
                    <a:pt x="355420" y="74484"/>
                  </a:lnTo>
                  <a:lnTo>
                    <a:pt x="378991" y="111411"/>
                  </a:lnTo>
                  <a:lnTo>
                    <a:pt x="394013" y="153275"/>
                  </a:lnTo>
                  <a:lnTo>
                    <a:pt x="399288" y="198881"/>
                  </a:lnTo>
                  <a:lnTo>
                    <a:pt x="394013" y="244488"/>
                  </a:lnTo>
                  <a:lnTo>
                    <a:pt x="378991" y="286352"/>
                  </a:lnTo>
                  <a:lnTo>
                    <a:pt x="355420" y="323279"/>
                  </a:lnTo>
                  <a:lnTo>
                    <a:pt x="324500" y="354076"/>
                  </a:lnTo>
                  <a:lnTo>
                    <a:pt x="287431" y="377552"/>
                  </a:lnTo>
                  <a:lnTo>
                    <a:pt x="245412" y="392512"/>
                  </a:lnTo>
                  <a:lnTo>
                    <a:pt x="199644" y="397763"/>
                  </a:lnTo>
                  <a:lnTo>
                    <a:pt x="153875" y="392512"/>
                  </a:lnTo>
                  <a:lnTo>
                    <a:pt x="111856" y="377552"/>
                  </a:lnTo>
                  <a:lnTo>
                    <a:pt x="74787" y="354076"/>
                  </a:lnTo>
                  <a:lnTo>
                    <a:pt x="43867" y="323279"/>
                  </a:lnTo>
                  <a:lnTo>
                    <a:pt x="20296" y="286352"/>
                  </a:lnTo>
                  <a:lnTo>
                    <a:pt x="5274" y="244488"/>
                  </a:lnTo>
                  <a:lnTo>
                    <a:pt x="0" y="198881"/>
                  </a:lnTo>
                  <a:close/>
                </a:path>
              </a:pathLst>
            </a:custGeom>
            <a:ln w="25400">
              <a:solidFill>
                <a:srgbClr val="FFA8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2273026" y="4304029"/>
            <a:ext cx="457200" cy="452755"/>
            <a:chOff x="12273026" y="4304029"/>
            <a:chExt cx="457200" cy="452755"/>
          </a:xfrm>
        </p:grpSpPr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297156" y="4325073"/>
              <a:ext cx="432828" cy="43133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2323064" y="4351019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4" h="329564">
                  <a:moveTo>
                    <a:pt x="165353" y="0"/>
                  </a:moveTo>
                  <a:lnTo>
                    <a:pt x="121399" y="5877"/>
                  </a:lnTo>
                  <a:lnTo>
                    <a:pt x="81900" y="22464"/>
                  </a:lnTo>
                  <a:lnTo>
                    <a:pt x="48434" y="48196"/>
                  </a:lnTo>
                  <a:lnTo>
                    <a:pt x="22577" y="81505"/>
                  </a:lnTo>
                  <a:lnTo>
                    <a:pt x="5907" y="120826"/>
                  </a:lnTo>
                  <a:lnTo>
                    <a:pt x="0" y="164591"/>
                  </a:lnTo>
                  <a:lnTo>
                    <a:pt x="5907" y="208357"/>
                  </a:lnTo>
                  <a:lnTo>
                    <a:pt x="22577" y="247678"/>
                  </a:lnTo>
                  <a:lnTo>
                    <a:pt x="48434" y="280987"/>
                  </a:lnTo>
                  <a:lnTo>
                    <a:pt x="81900" y="306719"/>
                  </a:lnTo>
                  <a:lnTo>
                    <a:pt x="121399" y="323306"/>
                  </a:lnTo>
                  <a:lnTo>
                    <a:pt x="165353" y="329183"/>
                  </a:lnTo>
                  <a:lnTo>
                    <a:pt x="209308" y="323306"/>
                  </a:lnTo>
                  <a:lnTo>
                    <a:pt x="248807" y="306719"/>
                  </a:lnTo>
                  <a:lnTo>
                    <a:pt x="282273" y="280987"/>
                  </a:lnTo>
                  <a:lnTo>
                    <a:pt x="308130" y="247678"/>
                  </a:lnTo>
                  <a:lnTo>
                    <a:pt x="324800" y="208357"/>
                  </a:lnTo>
                  <a:lnTo>
                    <a:pt x="330707" y="164591"/>
                  </a:lnTo>
                  <a:lnTo>
                    <a:pt x="324800" y="120826"/>
                  </a:lnTo>
                  <a:lnTo>
                    <a:pt x="308130" y="81505"/>
                  </a:lnTo>
                  <a:lnTo>
                    <a:pt x="282273" y="48196"/>
                  </a:lnTo>
                  <a:lnTo>
                    <a:pt x="248807" y="22464"/>
                  </a:lnTo>
                  <a:lnTo>
                    <a:pt x="209308" y="5877"/>
                  </a:lnTo>
                  <a:lnTo>
                    <a:pt x="165353" y="0"/>
                  </a:lnTo>
                  <a:close/>
                </a:path>
              </a:pathLst>
            </a:custGeom>
            <a:solidFill>
              <a:srgbClr val="FFA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285726" y="4316729"/>
              <a:ext cx="399415" cy="398145"/>
            </a:xfrm>
            <a:custGeom>
              <a:avLst/>
              <a:gdLst/>
              <a:ahLst/>
              <a:cxnLst/>
              <a:rect l="l" t="t" r="r" b="b"/>
              <a:pathLst>
                <a:path w="399415" h="398145">
                  <a:moveTo>
                    <a:pt x="0" y="198881"/>
                  </a:moveTo>
                  <a:lnTo>
                    <a:pt x="5274" y="153275"/>
                  </a:lnTo>
                  <a:lnTo>
                    <a:pt x="20296" y="111411"/>
                  </a:lnTo>
                  <a:lnTo>
                    <a:pt x="43867" y="74484"/>
                  </a:lnTo>
                  <a:lnTo>
                    <a:pt x="74787" y="43687"/>
                  </a:lnTo>
                  <a:lnTo>
                    <a:pt x="111856" y="20211"/>
                  </a:lnTo>
                  <a:lnTo>
                    <a:pt x="153875" y="5251"/>
                  </a:lnTo>
                  <a:lnTo>
                    <a:pt x="199644" y="0"/>
                  </a:lnTo>
                  <a:lnTo>
                    <a:pt x="245412" y="5251"/>
                  </a:lnTo>
                  <a:lnTo>
                    <a:pt x="287431" y="20211"/>
                  </a:lnTo>
                  <a:lnTo>
                    <a:pt x="324500" y="43687"/>
                  </a:lnTo>
                  <a:lnTo>
                    <a:pt x="355420" y="74484"/>
                  </a:lnTo>
                  <a:lnTo>
                    <a:pt x="378991" y="111411"/>
                  </a:lnTo>
                  <a:lnTo>
                    <a:pt x="394013" y="153275"/>
                  </a:lnTo>
                  <a:lnTo>
                    <a:pt x="399288" y="198881"/>
                  </a:lnTo>
                  <a:lnTo>
                    <a:pt x="394013" y="244488"/>
                  </a:lnTo>
                  <a:lnTo>
                    <a:pt x="378991" y="286352"/>
                  </a:lnTo>
                  <a:lnTo>
                    <a:pt x="355420" y="323279"/>
                  </a:lnTo>
                  <a:lnTo>
                    <a:pt x="324500" y="354076"/>
                  </a:lnTo>
                  <a:lnTo>
                    <a:pt x="287431" y="377552"/>
                  </a:lnTo>
                  <a:lnTo>
                    <a:pt x="245412" y="392512"/>
                  </a:lnTo>
                  <a:lnTo>
                    <a:pt x="199644" y="397764"/>
                  </a:lnTo>
                  <a:lnTo>
                    <a:pt x="153875" y="392512"/>
                  </a:lnTo>
                  <a:lnTo>
                    <a:pt x="111856" y="377552"/>
                  </a:lnTo>
                  <a:lnTo>
                    <a:pt x="74787" y="354076"/>
                  </a:lnTo>
                  <a:lnTo>
                    <a:pt x="43867" y="323279"/>
                  </a:lnTo>
                  <a:lnTo>
                    <a:pt x="20296" y="286352"/>
                  </a:lnTo>
                  <a:lnTo>
                    <a:pt x="5274" y="244488"/>
                  </a:lnTo>
                  <a:lnTo>
                    <a:pt x="0" y="198881"/>
                  </a:lnTo>
                  <a:close/>
                </a:path>
              </a:pathLst>
            </a:custGeom>
            <a:ln w="25400">
              <a:solidFill>
                <a:srgbClr val="FFA8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10595102" y="3511550"/>
            <a:ext cx="455930" cy="454025"/>
            <a:chOff x="10595102" y="3511550"/>
            <a:chExt cx="455930" cy="454025"/>
          </a:xfrm>
        </p:grpSpPr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19232" y="3532619"/>
              <a:ext cx="431317" cy="43282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0645140" y="3558540"/>
              <a:ext cx="329565" cy="330835"/>
            </a:xfrm>
            <a:custGeom>
              <a:avLst/>
              <a:gdLst/>
              <a:ahLst/>
              <a:cxnLst/>
              <a:rect l="l" t="t" r="r" b="b"/>
              <a:pathLst>
                <a:path w="329565" h="330835">
                  <a:moveTo>
                    <a:pt x="164591" y="0"/>
                  </a:moveTo>
                  <a:lnTo>
                    <a:pt x="120826" y="5907"/>
                  </a:lnTo>
                  <a:lnTo>
                    <a:pt x="81505" y="22577"/>
                  </a:lnTo>
                  <a:lnTo>
                    <a:pt x="48196" y="48434"/>
                  </a:lnTo>
                  <a:lnTo>
                    <a:pt x="22464" y="81900"/>
                  </a:lnTo>
                  <a:lnTo>
                    <a:pt x="5877" y="121399"/>
                  </a:lnTo>
                  <a:lnTo>
                    <a:pt x="0" y="165353"/>
                  </a:lnTo>
                  <a:lnTo>
                    <a:pt x="5877" y="209308"/>
                  </a:lnTo>
                  <a:lnTo>
                    <a:pt x="22464" y="248807"/>
                  </a:lnTo>
                  <a:lnTo>
                    <a:pt x="48196" y="282273"/>
                  </a:lnTo>
                  <a:lnTo>
                    <a:pt x="81505" y="308130"/>
                  </a:lnTo>
                  <a:lnTo>
                    <a:pt x="120826" y="324800"/>
                  </a:lnTo>
                  <a:lnTo>
                    <a:pt x="164591" y="330707"/>
                  </a:lnTo>
                  <a:lnTo>
                    <a:pt x="208357" y="324800"/>
                  </a:lnTo>
                  <a:lnTo>
                    <a:pt x="247678" y="308130"/>
                  </a:lnTo>
                  <a:lnTo>
                    <a:pt x="280987" y="282273"/>
                  </a:lnTo>
                  <a:lnTo>
                    <a:pt x="306719" y="248807"/>
                  </a:lnTo>
                  <a:lnTo>
                    <a:pt x="323306" y="209308"/>
                  </a:lnTo>
                  <a:lnTo>
                    <a:pt x="329183" y="165353"/>
                  </a:lnTo>
                  <a:lnTo>
                    <a:pt x="323306" y="121399"/>
                  </a:lnTo>
                  <a:lnTo>
                    <a:pt x="306719" y="81900"/>
                  </a:lnTo>
                  <a:lnTo>
                    <a:pt x="280987" y="48434"/>
                  </a:lnTo>
                  <a:lnTo>
                    <a:pt x="247678" y="22577"/>
                  </a:lnTo>
                  <a:lnTo>
                    <a:pt x="208357" y="5907"/>
                  </a:lnTo>
                  <a:lnTo>
                    <a:pt x="164591" y="0"/>
                  </a:lnTo>
                  <a:close/>
                </a:path>
              </a:pathLst>
            </a:custGeom>
            <a:solidFill>
              <a:srgbClr val="FFA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607802" y="3524250"/>
              <a:ext cx="398145" cy="399415"/>
            </a:xfrm>
            <a:custGeom>
              <a:avLst/>
              <a:gdLst/>
              <a:ahLst/>
              <a:cxnLst/>
              <a:rect l="l" t="t" r="r" b="b"/>
              <a:pathLst>
                <a:path w="398145" h="399414">
                  <a:moveTo>
                    <a:pt x="0" y="199644"/>
                  </a:moveTo>
                  <a:lnTo>
                    <a:pt x="5251" y="153875"/>
                  </a:lnTo>
                  <a:lnTo>
                    <a:pt x="20211" y="111856"/>
                  </a:lnTo>
                  <a:lnTo>
                    <a:pt x="43687" y="74787"/>
                  </a:lnTo>
                  <a:lnTo>
                    <a:pt x="74484" y="43867"/>
                  </a:lnTo>
                  <a:lnTo>
                    <a:pt x="111411" y="20296"/>
                  </a:lnTo>
                  <a:lnTo>
                    <a:pt x="153275" y="5274"/>
                  </a:lnTo>
                  <a:lnTo>
                    <a:pt x="198881" y="0"/>
                  </a:lnTo>
                  <a:lnTo>
                    <a:pt x="244488" y="5274"/>
                  </a:lnTo>
                  <a:lnTo>
                    <a:pt x="286352" y="20296"/>
                  </a:lnTo>
                  <a:lnTo>
                    <a:pt x="323279" y="43867"/>
                  </a:lnTo>
                  <a:lnTo>
                    <a:pt x="354076" y="74787"/>
                  </a:lnTo>
                  <a:lnTo>
                    <a:pt x="377552" y="111856"/>
                  </a:lnTo>
                  <a:lnTo>
                    <a:pt x="392512" y="153875"/>
                  </a:lnTo>
                  <a:lnTo>
                    <a:pt x="397764" y="199644"/>
                  </a:lnTo>
                  <a:lnTo>
                    <a:pt x="392512" y="245412"/>
                  </a:lnTo>
                  <a:lnTo>
                    <a:pt x="377552" y="287431"/>
                  </a:lnTo>
                  <a:lnTo>
                    <a:pt x="354076" y="324500"/>
                  </a:lnTo>
                  <a:lnTo>
                    <a:pt x="323279" y="355420"/>
                  </a:lnTo>
                  <a:lnTo>
                    <a:pt x="286352" y="378991"/>
                  </a:lnTo>
                  <a:lnTo>
                    <a:pt x="244488" y="394013"/>
                  </a:lnTo>
                  <a:lnTo>
                    <a:pt x="198881" y="399288"/>
                  </a:lnTo>
                  <a:lnTo>
                    <a:pt x="153275" y="394013"/>
                  </a:lnTo>
                  <a:lnTo>
                    <a:pt x="111411" y="378991"/>
                  </a:lnTo>
                  <a:lnTo>
                    <a:pt x="74484" y="355420"/>
                  </a:lnTo>
                  <a:lnTo>
                    <a:pt x="43687" y="324500"/>
                  </a:lnTo>
                  <a:lnTo>
                    <a:pt x="20211" y="287431"/>
                  </a:lnTo>
                  <a:lnTo>
                    <a:pt x="5251" y="245412"/>
                  </a:lnTo>
                  <a:lnTo>
                    <a:pt x="0" y="199644"/>
                  </a:lnTo>
                  <a:close/>
                </a:path>
              </a:pathLst>
            </a:custGeom>
            <a:ln w="25400">
              <a:solidFill>
                <a:srgbClr val="FFA8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12737845" y="2638298"/>
            <a:ext cx="457200" cy="452755"/>
            <a:chOff x="12737845" y="2638298"/>
            <a:chExt cx="457200" cy="452755"/>
          </a:xfrm>
        </p:grpSpPr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761975" y="2659354"/>
              <a:ext cx="432828" cy="431317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2787883" y="2685288"/>
              <a:ext cx="330835" cy="329565"/>
            </a:xfrm>
            <a:custGeom>
              <a:avLst/>
              <a:gdLst/>
              <a:ahLst/>
              <a:cxnLst/>
              <a:rect l="l" t="t" r="r" b="b"/>
              <a:pathLst>
                <a:path w="330834" h="329564">
                  <a:moveTo>
                    <a:pt x="165354" y="0"/>
                  </a:moveTo>
                  <a:lnTo>
                    <a:pt x="121399" y="5877"/>
                  </a:lnTo>
                  <a:lnTo>
                    <a:pt x="81900" y="22464"/>
                  </a:lnTo>
                  <a:lnTo>
                    <a:pt x="48434" y="48196"/>
                  </a:lnTo>
                  <a:lnTo>
                    <a:pt x="22577" y="81505"/>
                  </a:lnTo>
                  <a:lnTo>
                    <a:pt x="5907" y="120826"/>
                  </a:lnTo>
                  <a:lnTo>
                    <a:pt x="0" y="164591"/>
                  </a:lnTo>
                  <a:lnTo>
                    <a:pt x="5907" y="208357"/>
                  </a:lnTo>
                  <a:lnTo>
                    <a:pt x="22577" y="247678"/>
                  </a:lnTo>
                  <a:lnTo>
                    <a:pt x="48434" y="280987"/>
                  </a:lnTo>
                  <a:lnTo>
                    <a:pt x="81900" y="306719"/>
                  </a:lnTo>
                  <a:lnTo>
                    <a:pt x="121399" y="323306"/>
                  </a:lnTo>
                  <a:lnTo>
                    <a:pt x="165354" y="329183"/>
                  </a:lnTo>
                  <a:lnTo>
                    <a:pt x="209308" y="323306"/>
                  </a:lnTo>
                  <a:lnTo>
                    <a:pt x="248807" y="306719"/>
                  </a:lnTo>
                  <a:lnTo>
                    <a:pt x="282273" y="280987"/>
                  </a:lnTo>
                  <a:lnTo>
                    <a:pt x="308130" y="247678"/>
                  </a:lnTo>
                  <a:lnTo>
                    <a:pt x="324800" y="208357"/>
                  </a:lnTo>
                  <a:lnTo>
                    <a:pt x="330708" y="164591"/>
                  </a:lnTo>
                  <a:lnTo>
                    <a:pt x="324800" y="120826"/>
                  </a:lnTo>
                  <a:lnTo>
                    <a:pt x="308130" y="81505"/>
                  </a:lnTo>
                  <a:lnTo>
                    <a:pt x="282273" y="48196"/>
                  </a:lnTo>
                  <a:lnTo>
                    <a:pt x="248807" y="22464"/>
                  </a:lnTo>
                  <a:lnTo>
                    <a:pt x="209308" y="5877"/>
                  </a:lnTo>
                  <a:lnTo>
                    <a:pt x="165354" y="0"/>
                  </a:lnTo>
                  <a:close/>
                </a:path>
              </a:pathLst>
            </a:custGeom>
            <a:solidFill>
              <a:srgbClr val="FFA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750545" y="2650998"/>
              <a:ext cx="399415" cy="398145"/>
            </a:xfrm>
            <a:custGeom>
              <a:avLst/>
              <a:gdLst/>
              <a:ahLst/>
              <a:cxnLst/>
              <a:rect l="l" t="t" r="r" b="b"/>
              <a:pathLst>
                <a:path w="399415" h="398144">
                  <a:moveTo>
                    <a:pt x="0" y="198881"/>
                  </a:moveTo>
                  <a:lnTo>
                    <a:pt x="5274" y="153275"/>
                  </a:lnTo>
                  <a:lnTo>
                    <a:pt x="20296" y="111411"/>
                  </a:lnTo>
                  <a:lnTo>
                    <a:pt x="43867" y="74484"/>
                  </a:lnTo>
                  <a:lnTo>
                    <a:pt x="74787" y="43687"/>
                  </a:lnTo>
                  <a:lnTo>
                    <a:pt x="111856" y="20211"/>
                  </a:lnTo>
                  <a:lnTo>
                    <a:pt x="153875" y="5251"/>
                  </a:lnTo>
                  <a:lnTo>
                    <a:pt x="199644" y="0"/>
                  </a:lnTo>
                  <a:lnTo>
                    <a:pt x="245412" y="5251"/>
                  </a:lnTo>
                  <a:lnTo>
                    <a:pt x="287431" y="20211"/>
                  </a:lnTo>
                  <a:lnTo>
                    <a:pt x="324500" y="43687"/>
                  </a:lnTo>
                  <a:lnTo>
                    <a:pt x="355420" y="74484"/>
                  </a:lnTo>
                  <a:lnTo>
                    <a:pt x="378991" y="111411"/>
                  </a:lnTo>
                  <a:lnTo>
                    <a:pt x="394013" y="153275"/>
                  </a:lnTo>
                  <a:lnTo>
                    <a:pt x="399288" y="198881"/>
                  </a:lnTo>
                  <a:lnTo>
                    <a:pt x="394013" y="244488"/>
                  </a:lnTo>
                  <a:lnTo>
                    <a:pt x="378991" y="286352"/>
                  </a:lnTo>
                  <a:lnTo>
                    <a:pt x="355420" y="323279"/>
                  </a:lnTo>
                  <a:lnTo>
                    <a:pt x="324500" y="354076"/>
                  </a:lnTo>
                  <a:lnTo>
                    <a:pt x="287431" y="377552"/>
                  </a:lnTo>
                  <a:lnTo>
                    <a:pt x="245412" y="392512"/>
                  </a:lnTo>
                  <a:lnTo>
                    <a:pt x="199644" y="397763"/>
                  </a:lnTo>
                  <a:lnTo>
                    <a:pt x="153875" y="392512"/>
                  </a:lnTo>
                  <a:lnTo>
                    <a:pt x="111856" y="377552"/>
                  </a:lnTo>
                  <a:lnTo>
                    <a:pt x="74787" y="354076"/>
                  </a:lnTo>
                  <a:lnTo>
                    <a:pt x="43867" y="323279"/>
                  </a:lnTo>
                  <a:lnTo>
                    <a:pt x="20296" y="286352"/>
                  </a:lnTo>
                  <a:lnTo>
                    <a:pt x="5274" y="244488"/>
                  </a:lnTo>
                  <a:lnTo>
                    <a:pt x="0" y="198881"/>
                  </a:lnTo>
                  <a:close/>
                </a:path>
              </a:pathLst>
            </a:custGeom>
            <a:ln w="25400">
              <a:solidFill>
                <a:srgbClr val="FFA8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716000" cy="13716000"/>
            <a:chOff x="0" y="0"/>
            <a:chExt cx="13716000" cy="13716000"/>
          </a:xfrm>
        </p:grpSpPr>
        <p:sp>
          <p:nvSpPr>
            <p:cNvPr id="3" name="object 3"/>
            <p:cNvSpPr/>
            <p:nvPr/>
          </p:nvSpPr>
          <p:spPr>
            <a:xfrm>
              <a:off x="0" y="3781044"/>
              <a:ext cx="13716000" cy="2486025"/>
            </a:xfrm>
            <a:custGeom>
              <a:avLst/>
              <a:gdLst/>
              <a:ahLst/>
              <a:cxnLst/>
              <a:rect l="l" t="t" r="r" b="b"/>
              <a:pathLst>
                <a:path w="13716000" h="2486025">
                  <a:moveTo>
                    <a:pt x="0" y="0"/>
                  </a:moveTo>
                  <a:lnTo>
                    <a:pt x="0" y="2485644"/>
                  </a:lnTo>
                  <a:lnTo>
                    <a:pt x="13715998" y="2485644"/>
                  </a:lnTo>
                  <a:lnTo>
                    <a:pt x="137159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A9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8891" y="3817620"/>
              <a:ext cx="4747260" cy="47472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143756" y="3872484"/>
              <a:ext cx="4589145" cy="4589145"/>
            </a:xfrm>
            <a:custGeom>
              <a:avLst/>
              <a:gdLst/>
              <a:ahLst/>
              <a:cxnLst/>
              <a:rect l="l" t="t" r="r" b="b"/>
              <a:pathLst>
                <a:path w="4589145" h="4589145">
                  <a:moveTo>
                    <a:pt x="2294382" y="0"/>
                  </a:moveTo>
                  <a:lnTo>
                    <a:pt x="2245763" y="504"/>
                  </a:lnTo>
                  <a:lnTo>
                    <a:pt x="2197391" y="2012"/>
                  </a:lnTo>
                  <a:lnTo>
                    <a:pt x="2149275" y="4513"/>
                  </a:lnTo>
                  <a:lnTo>
                    <a:pt x="2101427" y="7997"/>
                  </a:lnTo>
                  <a:lnTo>
                    <a:pt x="2053854" y="12455"/>
                  </a:lnTo>
                  <a:lnTo>
                    <a:pt x="2006569" y="17875"/>
                  </a:lnTo>
                  <a:lnTo>
                    <a:pt x="1959579" y="24249"/>
                  </a:lnTo>
                  <a:lnTo>
                    <a:pt x="1912896" y="31566"/>
                  </a:lnTo>
                  <a:lnTo>
                    <a:pt x="1866529" y="39817"/>
                  </a:lnTo>
                  <a:lnTo>
                    <a:pt x="1820489" y="48990"/>
                  </a:lnTo>
                  <a:lnTo>
                    <a:pt x="1774785" y="59078"/>
                  </a:lnTo>
                  <a:lnTo>
                    <a:pt x="1729427" y="70069"/>
                  </a:lnTo>
                  <a:lnTo>
                    <a:pt x="1684425" y="81953"/>
                  </a:lnTo>
                  <a:lnTo>
                    <a:pt x="1639789" y="94721"/>
                  </a:lnTo>
                  <a:lnTo>
                    <a:pt x="1595530" y="108363"/>
                  </a:lnTo>
                  <a:lnTo>
                    <a:pt x="1551656" y="122869"/>
                  </a:lnTo>
                  <a:lnTo>
                    <a:pt x="1508178" y="138228"/>
                  </a:lnTo>
                  <a:lnTo>
                    <a:pt x="1465107" y="154431"/>
                  </a:lnTo>
                  <a:lnTo>
                    <a:pt x="1422451" y="171468"/>
                  </a:lnTo>
                  <a:lnTo>
                    <a:pt x="1380221" y="189329"/>
                  </a:lnTo>
                  <a:lnTo>
                    <a:pt x="1338426" y="208003"/>
                  </a:lnTo>
                  <a:lnTo>
                    <a:pt x="1297078" y="227482"/>
                  </a:lnTo>
                  <a:lnTo>
                    <a:pt x="1256185" y="247755"/>
                  </a:lnTo>
                  <a:lnTo>
                    <a:pt x="1215757" y="268812"/>
                  </a:lnTo>
                  <a:lnTo>
                    <a:pt x="1175805" y="290643"/>
                  </a:lnTo>
                  <a:lnTo>
                    <a:pt x="1136339" y="313238"/>
                  </a:lnTo>
                  <a:lnTo>
                    <a:pt x="1097368" y="336587"/>
                  </a:lnTo>
                  <a:lnTo>
                    <a:pt x="1058903" y="360681"/>
                  </a:lnTo>
                  <a:lnTo>
                    <a:pt x="1020953" y="385509"/>
                  </a:lnTo>
                  <a:lnTo>
                    <a:pt x="983528" y="411062"/>
                  </a:lnTo>
                  <a:lnTo>
                    <a:pt x="946639" y="437328"/>
                  </a:lnTo>
                  <a:lnTo>
                    <a:pt x="910295" y="464300"/>
                  </a:lnTo>
                  <a:lnTo>
                    <a:pt x="874506" y="491966"/>
                  </a:lnTo>
                  <a:lnTo>
                    <a:pt x="839282" y="520316"/>
                  </a:lnTo>
                  <a:lnTo>
                    <a:pt x="804633" y="549341"/>
                  </a:lnTo>
                  <a:lnTo>
                    <a:pt x="770569" y="579031"/>
                  </a:lnTo>
                  <a:lnTo>
                    <a:pt x="737101" y="609375"/>
                  </a:lnTo>
                  <a:lnTo>
                    <a:pt x="704237" y="640364"/>
                  </a:lnTo>
                  <a:lnTo>
                    <a:pt x="671988" y="671988"/>
                  </a:lnTo>
                  <a:lnTo>
                    <a:pt x="640364" y="704237"/>
                  </a:lnTo>
                  <a:lnTo>
                    <a:pt x="609375" y="737101"/>
                  </a:lnTo>
                  <a:lnTo>
                    <a:pt x="579031" y="770569"/>
                  </a:lnTo>
                  <a:lnTo>
                    <a:pt x="549341" y="804633"/>
                  </a:lnTo>
                  <a:lnTo>
                    <a:pt x="520316" y="839282"/>
                  </a:lnTo>
                  <a:lnTo>
                    <a:pt x="491966" y="874506"/>
                  </a:lnTo>
                  <a:lnTo>
                    <a:pt x="464300" y="910295"/>
                  </a:lnTo>
                  <a:lnTo>
                    <a:pt x="437328" y="946639"/>
                  </a:lnTo>
                  <a:lnTo>
                    <a:pt x="411062" y="983528"/>
                  </a:lnTo>
                  <a:lnTo>
                    <a:pt x="385509" y="1020953"/>
                  </a:lnTo>
                  <a:lnTo>
                    <a:pt x="360681" y="1058903"/>
                  </a:lnTo>
                  <a:lnTo>
                    <a:pt x="336587" y="1097368"/>
                  </a:lnTo>
                  <a:lnTo>
                    <a:pt x="313238" y="1136339"/>
                  </a:lnTo>
                  <a:lnTo>
                    <a:pt x="290643" y="1175805"/>
                  </a:lnTo>
                  <a:lnTo>
                    <a:pt x="268812" y="1215757"/>
                  </a:lnTo>
                  <a:lnTo>
                    <a:pt x="247755" y="1256185"/>
                  </a:lnTo>
                  <a:lnTo>
                    <a:pt x="227482" y="1297078"/>
                  </a:lnTo>
                  <a:lnTo>
                    <a:pt x="208003" y="1338426"/>
                  </a:lnTo>
                  <a:lnTo>
                    <a:pt x="189329" y="1380221"/>
                  </a:lnTo>
                  <a:lnTo>
                    <a:pt x="171468" y="1422451"/>
                  </a:lnTo>
                  <a:lnTo>
                    <a:pt x="154431" y="1465107"/>
                  </a:lnTo>
                  <a:lnTo>
                    <a:pt x="138228" y="1508178"/>
                  </a:lnTo>
                  <a:lnTo>
                    <a:pt x="122869" y="1551656"/>
                  </a:lnTo>
                  <a:lnTo>
                    <a:pt x="108363" y="1595530"/>
                  </a:lnTo>
                  <a:lnTo>
                    <a:pt x="94721" y="1639789"/>
                  </a:lnTo>
                  <a:lnTo>
                    <a:pt x="81953" y="1684425"/>
                  </a:lnTo>
                  <a:lnTo>
                    <a:pt x="70069" y="1729427"/>
                  </a:lnTo>
                  <a:lnTo>
                    <a:pt x="59078" y="1774785"/>
                  </a:lnTo>
                  <a:lnTo>
                    <a:pt x="48990" y="1820489"/>
                  </a:lnTo>
                  <a:lnTo>
                    <a:pt x="39817" y="1866529"/>
                  </a:lnTo>
                  <a:lnTo>
                    <a:pt x="31566" y="1912896"/>
                  </a:lnTo>
                  <a:lnTo>
                    <a:pt x="24249" y="1959579"/>
                  </a:lnTo>
                  <a:lnTo>
                    <a:pt x="17875" y="2006569"/>
                  </a:lnTo>
                  <a:lnTo>
                    <a:pt x="12455" y="2053854"/>
                  </a:lnTo>
                  <a:lnTo>
                    <a:pt x="7997" y="2101427"/>
                  </a:lnTo>
                  <a:lnTo>
                    <a:pt x="4513" y="2149275"/>
                  </a:lnTo>
                  <a:lnTo>
                    <a:pt x="2012" y="2197391"/>
                  </a:lnTo>
                  <a:lnTo>
                    <a:pt x="504" y="2245763"/>
                  </a:lnTo>
                  <a:lnTo>
                    <a:pt x="0" y="2294382"/>
                  </a:lnTo>
                  <a:lnTo>
                    <a:pt x="504" y="2343000"/>
                  </a:lnTo>
                  <a:lnTo>
                    <a:pt x="2012" y="2391372"/>
                  </a:lnTo>
                  <a:lnTo>
                    <a:pt x="4513" y="2439488"/>
                  </a:lnTo>
                  <a:lnTo>
                    <a:pt x="7997" y="2487336"/>
                  </a:lnTo>
                  <a:lnTo>
                    <a:pt x="12455" y="2534909"/>
                  </a:lnTo>
                  <a:lnTo>
                    <a:pt x="17875" y="2582194"/>
                  </a:lnTo>
                  <a:lnTo>
                    <a:pt x="24249" y="2629184"/>
                  </a:lnTo>
                  <a:lnTo>
                    <a:pt x="31566" y="2675867"/>
                  </a:lnTo>
                  <a:lnTo>
                    <a:pt x="39817" y="2722234"/>
                  </a:lnTo>
                  <a:lnTo>
                    <a:pt x="48990" y="2768274"/>
                  </a:lnTo>
                  <a:lnTo>
                    <a:pt x="59078" y="2813978"/>
                  </a:lnTo>
                  <a:lnTo>
                    <a:pt x="70069" y="2859336"/>
                  </a:lnTo>
                  <a:lnTo>
                    <a:pt x="81953" y="2904338"/>
                  </a:lnTo>
                  <a:lnTo>
                    <a:pt x="94721" y="2948974"/>
                  </a:lnTo>
                  <a:lnTo>
                    <a:pt x="108363" y="2993233"/>
                  </a:lnTo>
                  <a:lnTo>
                    <a:pt x="122869" y="3037107"/>
                  </a:lnTo>
                  <a:lnTo>
                    <a:pt x="138228" y="3080585"/>
                  </a:lnTo>
                  <a:lnTo>
                    <a:pt x="154431" y="3123656"/>
                  </a:lnTo>
                  <a:lnTo>
                    <a:pt x="171468" y="3166312"/>
                  </a:lnTo>
                  <a:lnTo>
                    <a:pt x="189329" y="3208542"/>
                  </a:lnTo>
                  <a:lnTo>
                    <a:pt x="208003" y="3250337"/>
                  </a:lnTo>
                  <a:lnTo>
                    <a:pt x="227482" y="3291685"/>
                  </a:lnTo>
                  <a:lnTo>
                    <a:pt x="247755" y="3332578"/>
                  </a:lnTo>
                  <a:lnTo>
                    <a:pt x="268812" y="3373006"/>
                  </a:lnTo>
                  <a:lnTo>
                    <a:pt x="290643" y="3412958"/>
                  </a:lnTo>
                  <a:lnTo>
                    <a:pt x="313238" y="3452424"/>
                  </a:lnTo>
                  <a:lnTo>
                    <a:pt x="336587" y="3491395"/>
                  </a:lnTo>
                  <a:lnTo>
                    <a:pt x="360681" y="3529860"/>
                  </a:lnTo>
                  <a:lnTo>
                    <a:pt x="385509" y="3567810"/>
                  </a:lnTo>
                  <a:lnTo>
                    <a:pt x="411062" y="3605235"/>
                  </a:lnTo>
                  <a:lnTo>
                    <a:pt x="437328" y="3642124"/>
                  </a:lnTo>
                  <a:lnTo>
                    <a:pt x="464300" y="3678468"/>
                  </a:lnTo>
                  <a:lnTo>
                    <a:pt x="491966" y="3714257"/>
                  </a:lnTo>
                  <a:lnTo>
                    <a:pt x="520316" y="3749481"/>
                  </a:lnTo>
                  <a:lnTo>
                    <a:pt x="549341" y="3784130"/>
                  </a:lnTo>
                  <a:lnTo>
                    <a:pt x="579031" y="3818194"/>
                  </a:lnTo>
                  <a:lnTo>
                    <a:pt x="609375" y="3851662"/>
                  </a:lnTo>
                  <a:lnTo>
                    <a:pt x="640364" y="3884526"/>
                  </a:lnTo>
                  <a:lnTo>
                    <a:pt x="671988" y="3916775"/>
                  </a:lnTo>
                  <a:lnTo>
                    <a:pt x="704237" y="3948399"/>
                  </a:lnTo>
                  <a:lnTo>
                    <a:pt x="737101" y="3979388"/>
                  </a:lnTo>
                  <a:lnTo>
                    <a:pt x="770569" y="4009732"/>
                  </a:lnTo>
                  <a:lnTo>
                    <a:pt x="804633" y="4039422"/>
                  </a:lnTo>
                  <a:lnTo>
                    <a:pt x="839282" y="4068447"/>
                  </a:lnTo>
                  <a:lnTo>
                    <a:pt x="874506" y="4096797"/>
                  </a:lnTo>
                  <a:lnTo>
                    <a:pt x="910295" y="4124463"/>
                  </a:lnTo>
                  <a:lnTo>
                    <a:pt x="946639" y="4151435"/>
                  </a:lnTo>
                  <a:lnTo>
                    <a:pt x="983528" y="4177701"/>
                  </a:lnTo>
                  <a:lnTo>
                    <a:pt x="1020953" y="4203254"/>
                  </a:lnTo>
                  <a:lnTo>
                    <a:pt x="1058903" y="4228082"/>
                  </a:lnTo>
                  <a:lnTo>
                    <a:pt x="1097368" y="4252176"/>
                  </a:lnTo>
                  <a:lnTo>
                    <a:pt x="1136339" y="4275525"/>
                  </a:lnTo>
                  <a:lnTo>
                    <a:pt x="1175805" y="4298120"/>
                  </a:lnTo>
                  <a:lnTo>
                    <a:pt x="1215757" y="4319951"/>
                  </a:lnTo>
                  <a:lnTo>
                    <a:pt x="1256185" y="4341008"/>
                  </a:lnTo>
                  <a:lnTo>
                    <a:pt x="1297078" y="4361281"/>
                  </a:lnTo>
                  <a:lnTo>
                    <a:pt x="1338426" y="4380760"/>
                  </a:lnTo>
                  <a:lnTo>
                    <a:pt x="1380221" y="4399434"/>
                  </a:lnTo>
                  <a:lnTo>
                    <a:pt x="1422451" y="4417295"/>
                  </a:lnTo>
                  <a:lnTo>
                    <a:pt x="1465107" y="4434332"/>
                  </a:lnTo>
                  <a:lnTo>
                    <a:pt x="1508178" y="4450535"/>
                  </a:lnTo>
                  <a:lnTo>
                    <a:pt x="1551656" y="4465894"/>
                  </a:lnTo>
                  <a:lnTo>
                    <a:pt x="1595530" y="4480400"/>
                  </a:lnTo>
                  <a:lnTo>
                    <a:pt x="1639789" y="4494042"/>
                  </a:lnTo>
                  <a:lnTo>
                    <a:pt x="1684425" y="4506810"/>
                  </a:lnTo>
                  <a:lnTo>
                    <a:pt x="1729427" y="4518694"/>
                  </a:lnTo>
                  <a:lnTo>
                    <a:pt x="1774785" y="4529685"/>
                  </a:lnTo>
                  <a:lnTo>
                    <a:pt x="1820489" y="4539773"/>
                  </a:lnTo>
                  <a:lnTo>
                    <a:pt x="1866529" y="4548946"/>
                  </a:lnTo>
                  <a:lnTo>
                    <a:pt x="1912896" y="4557197"/>
                  </a:lnTo>
                  <a:lnTo>
                    <a:pt x="1959579" y="4564514"/>
                  </a:lnTo>
                  <a:lnTo>
                    <a:pt x="2006569" y="4570888"/>
                  </a:lnTo>
                  <a:lnTo>
                    <a:pt x="2053854" y="4576308"/>
                  </a:lnTo>
                  <a:lnTo>
                    <a:pt x="2101427" y="4580766"/>
                  </a:lnTo>
                  <a:lnTo>
                    <a:pt x="2149275" y="4584250"/>
                  </a:lnTo>
                  <a:lnTo>
                    <a:pt x="2197391" y="4586751"/>
                  </a:lnTo>
                  <a:lnTo>
                    <a:pt x="2245763" y="4588259"/>
                  </a:lnTo>
                  <a:lnTo>
                    <a:pt x="2294382" y="4588764"/>
                  </a:lnTo>
                  <a:lnTo>
                    <a:pt x="2343000" y="4588259"/>
                  </a:lnTo>
                  <a:lnTo>
                    <a:pt x="2391372" y="4586751"/>
                  </a:lnTo>
                  <a:lnTo>
                    <a:pt x="2439488" y="4584250"/>
                  </a:lnTo>
                  <a:lnTo>
                    <a:pt x="2487336" y="4580766"/>
                  </a:lnTo>
                  <a:lnTo>
                    <a:pt x="2534909" y="4576308"/>
                  </a:lnTo>
                  <a:lnTo>
                    <a:pt x="2582194" y="4570888"/>
                  </a:lnTo>
                  <a:lnTo>
                    <a:pt x="2629184" y="4564514"/>
                  </a:lnTo>
                  <a:lnTo>
                    <a:pt x="2675867" y="4557197"/>
                  </a:lnTo>
                  <a:lnTo>
                    <a:pt x="2722234" y="4548946"/>
                  </a:lnTo>
                  <a:lnTo>
                    <a:pt x="2768274" y="4539773"/>
                  </a:lnTo>
                  <a:lnTo>
                    <a:pt x="2813978" y="4529685"/>
                  </a:lnTo>
                  <a:lnTo>
                    <a:pt x="2859336" y="4518694"/>
                  </a:lnTo>
                  <a:lnTo>
                    <a:pt x="2904338" y="4506810"/>
                  </a:lnTo>
                  <a:lnTo>
                    <a:pt x="2948974" y="4494042"/>
                  </a:lnTo>
                  <a:lnTo>
                    <a:pt x="2993233" y="4480400"/>
                  </a:lnTo>
                  <a:lnTo>
                    <a:pt x="3037107" y="4465894"/>
                  </a:lnTo>
                  <a:lnTo>
                    <a:pt x="3080585" y="4450535"/>
                  </a:lnTo>
                  <a:lnTo>
                    <a:pt x="3123656" y="4434332"/>
                  </a:lnTo>
                  <a:lnTo>
                    <a:pt x="3166312" y="4417295"/>
                  </a:lnTo>
                  <a:lnTo>
                    <a:pt x="3208542" y="4399434"/>
                  </a:lnTo>
                  <a:lnTo>
                    <a:pt x="3250337" y="4380760"/>
                  </a:lnTo>
                  <a:lnTo>
                    <a:pt x="3291685" y="4361281"/>
                  </a:lnTo>
                  <a:lnTo>
                    <a:pt x="3332578" y="4341008"/>
                  </a:lnTo>
                  <a:lnTo>
                    <a:pt x="3373006" y="4319951"/>
                  </a:lnTo>
                  <a:lnTo>
                    <a:pt x="3412958" y="4298120"/>
                  </a:lnTo>
                  <a:lnTo>
                    <a:pt x="3452424" y="4275525"/>
                  </a:lnTo>
                  <a:lnTo>
                    <a:pt x="3491395" y="4252176"/>
                  </a:lnTo>
                  <a:lnTo>
                    <a:pt x="3529860" y="4228082"/>
                  </a:lnTo>
                  <a:lnTo>
                    <a:pt x="3567810" y="4203254"/>
                  </a:lnTo>
                  <a:lnTo>
                    <a:pt x="3605235" y="4177701"/>
                  </a:lnTo>
                  <a:lnTo>
                    <a:pt x="3642124" y="4151435"/>
                  </a:lnTo>
                  <a:lnTo>
                    <a:pt x="3678468" y="4124463"/>
                  </a:lnTo>
                  <a:lnTo>
                    <a:pt x="3714257" y="4096797"/>
                  </a:lnTo>
                  <a:lnTo>
                    <a:pt x="3749481" y="4068447"/>
                  </a:lnTo>
                  <a:lnTo>
                    <a:pt x="3784130" y="4039422"/>
                  </a:lnTo>
                  <a:lnTo>
                    <a:pt x="3818194" y="4009732"/>
                  </a:lnTo>
                  <a:lnTo>
                    <a:pt x="3851662" y="3979388"/>
                  </a:lnTo>
                  <a:lnTo>
                    <a:pt x="3884526" y="3948399"/>
                  </a:lnTo>
                  <a:lnTo>
                    <a:pt x="3916775" y="3916775"/>
                  </a:lnTo>
                  <a:lnTo>
                    <a:pt x="3948399" y="3884526"/>
                  </a:lnTo>
                  <a:lnTo>
                    <a:pt x="3979388" y="3851662"/>
                  </a:lnTo>
                  <a:lnTo>
                    <a:pt x="4009732" y="3818194"/>
                  </a:lnTo>
                  <a:lnTo>
                    <a:pt x="4039422" y="3784130"/>
                  </a:lnTo>
                  <a:lnTo>
                    <a:pt x="4068447" y="3749481"/>
                  </a:lnTo>
                  <a:lnTo>
                    <a:pt x="4096797" y="3714257"/>
                  </a:lnTo>
                  <a:lnTo>
                    <a:pt x="4124463" y="3678468"/>
                  </a:lnTo>
                  <a:lnTo>
                    <a:pt x="4151435" y="3642124"/>
                  </a:lnTo>
                  <a:lnTo>
                    <a:pt x="4177701" y="3605235"/>
                  </a:lnTo>
                  <a:lnTo>
                    <a:pt x="4203254" y="3567810"/>
                  </a:lnTo>
                  <a:lnTo>
                    <a:pt x="4228082" y="3529860"/>
                  </a:lnTo>
                  <a:lnTo>
                    <a:pt x="4252176" y="3491395"/>
                  </a:lnTo>
                  <a:lnTo>
                    <a:pt x="4275525" y="3452424"/>
                  </a:lnTo>
                  <a:lnTo>
                    <a:pt x="4298120" y="3412958"/>
                  </a:lnTo>
                  <a:lnTo>
                    <a:pt x="4319951" y="3373006"/>
                  </a:lnTo>
                  <a:lnTo>
                    <a:pt x="4341008" y="3332578"/>
                  </a:lnTo>
                  <a:lnTo>
                    <a:pt x="4361281" y="3291685"/>
                  </a:lnTo>
                  <a:lnTo>
                    <a:pt x="4380760" y="3250337"/>
                  </a:lnTo>
                  <a:lnTo>
                    <a:pt x="4399434" y="3208542"/>
                  </a:lnTo>
                  <a:lnTo>
                    <a:pt x="4417295" y="3166312"/>
                  </a:lnTo>
                  <a:lnTo>
                    <a:pt x="4434332" y="3123656"/>
                  </a:lnTo>
                  <a:lnTo>
                    <a:pt x="4450535" y="3080585"/>
                  </a:lnTo>
                  <a:lnTo>
                    <a:pt x="4465894" y="3037107"/>
                  </a:lnTo>
                  <a:lnTo>
                    <a:pt x="4480400" y="2993233"/>
                  </a:lnTo>
                  <a:lnTo>
                    <a:pt x="4494042" y="2948974"/>
                  </a:lnTo>
                  <a:lnTo>
                    <a:pt x="4506810" y="2904338"/>
                  </a:lnTo>
                  <a:lnTo>
                    <a:pt x="4518694" y="2859336"/>
                  </a:lnTo>
                  <a:lnTo>
                    <a:pt x="4529685" y="2813978"/>
                  </a:lnTo>
                  <a:lnTo>
                    <a:pt x="4539773" y="2768274"/>
                  </a:lnTo>
                  <a:lnTo>
                    <a:pt x="4548946" y="2722234"/>
                  </a:lnTo>
                  <a:lnTo>
                    <a:pt x="4557197" y="2675867"/>
                  </a:lnTo>
                  <a:lnTo>
                    <a:pt x="4564514" y="2629184"/>
                  </a:lnTo>
                  <a:lnTo>
                    <a:pt x="4570888" y="2582194"/>
                  </a:lnTo>
                  <a:lnTo>
                    <a:pt x="4576308" y="2534909"/>
                  </a:lnTo>
                  <a:lnTo>
                    <a:pt x="4580766" y="2487336"/>
                  </a:lnTo>
                  <a:lnTo>
                    <a:pt x="4584250" y="2439488"/>
                  </a:lnTo>
                  <a:lnTo>
                    <a:pt x="4586751" y="2391372"/>
                  </a:lnTo>
                  <a:lnTo>
                    <a:pt x="4588259" y="2343000"/>
                  </a:lnTo>
                  <a:lnTo>
                    <a:pt x="4588764" y="2294382"/>
                  </a:lnTo>
                  <a:lnTo>
                    <a:pt x="4588259" y="2245763"/>
                  </a:lnTo>
                  <a:lnTo>
                    <a:pt x="4586751" y="2197391"/>
                  </a:lnTo>
                  <a:lnTo>
                    <a:pt x="4584250" y="2149275"/>
                  </a:lnTo>
                  <a:lnTo>
                    <a:pt x="4580766" y="2101427"/>
                  </a:lnTo>
                  <a:lnTo>
                    <a:pt x="4576308" y="2053854"/>
                  </a:lnTo>
                  <a:lnTo>
                    <a:pt x="4570888" y="2006569"/>
                  </a:lnTo>
                  <a:lnTo>
                    <a:pt x="4564514" y="1959579"/>
                  </a:lnTo>
                  <a:lnTo>
                    <a:pt x="4557197" y="1912896"/>
                  </a:lnTo>
                  <a:lnTo>
                    <a:pt x="4548946" y="1866529"/>
                  </a:lnTo>
                  <a:lnTo>
                    <a:pt x="4539773" y="1820489"/>
                  </a:lnTo>
                  <a:lnTo>
                    <a:pt x="4529685" y="1774785"/>
                  </a:lnTo>
                  <a:lnTo>
                    <a:pt x="4518694" y="1729427"/>
                  </a:lnTo>
                  <a:lnTo>
                    <a:pt x="4506810" y="1684425"/>
                  </a:lnTo>
                  <a:lnTo>
                    <a:pt x="4494042" y="1639789"/>
                  </a:lnTo>
                  <a:lnTo>
                    <a:pt x="4480400" y="1595530"/>
                  </a:lnTo>
                  <a:lnTo>
                    <a:pt x="4465894" y="1551656"/>
                  </a:lnTo>
                  <a:lnTo>
                    <a:pt x="4450535" y="1508178"/>
                  </a:lnTo>
                  <a:lnTo>
                    <a:pt x="4434332" y="1465107"/>
                  </a:lnTo>
                  <a:lnTo>
                    <a:pt x="4417295" y="1422451"/>
                  </a:lnTo>
                  <a:lnTo>
                    <a:pt x="4399434" y="1380221"/>
                  </a:lnTo>
                  <a:lnTo>
                    <a:pt x="4380760" y="1338426"/>
                  </a:lnTo>
                  <a:lnTo>
                    <a:pt x="4361281" y="1297078"/>
                  </a:lnTo>
                  <a:lnTo>
                    <a:pt x="4341008" y="1256185"/>
                  </a:lnTo>
                  <a:lnTo>
                    <a:pt x="4319951" y="1215757"/>
                  </a:lnTo>
                  <a:lnTo>
                    <a:pt x="4298120" y="1175805"/>
                  </a:lnTo>
                  <a:lnTo>
                    <a:pt x="4275525" y="1136339"/>
                  </a:lnTo>
                  <a:lnTo>
                    <a:pt x="4252176" y="1097368"/>
                  </a:lnTo>
                  <a:lnTo>
                    <a:pt x="4228082" y="1058903"/>
                  </a:lnTo>
                  <a:lnTo>
                    <a:pt x="4203254" y="1020953"/>
                  </a:lnTo>
                  <a:lnTo>
                    <a:pt x="4177701" y="983528"/>
                  </a:lnTo>
                  <a:lnTo>
                    <a:pt x="4151435" y="946639"/>
                  </a:lnTo>
                  <a:lnTo>
                    <a:pt x="4124463" y="910295"/>
                  </a:lnTo>
                  <a:lnTo>
                    <a:pt x="4096797" y="874506"/>
                  </a:lnTo>
                  <a:lnTo>
                    <a:pt x="4068447" y="839282"/>
                  </a:lnTo>
                  <a:lnTo>
                    <a:pt x="4039422" y="804633"/>
                  </a:lnTo>
                  <a:lnTo>
                    <a:pt x="4009732" y="770569"/>
                  </a:lnTo>
                  <a:lnTo>
                    <a:pt x="3979388" y="737101"/>
                  </a:lnTo>
                  <a:lnTo>
                    <a:pt x="3948399" y="704237"/>
                  </a:lnTo>
                  <a:lnTo>
                    <a:pt x="3916775" y="671988"/>
                  </a:lnTo>
                  <a:lnTo>
                    <a:pt x="3884526" y="640364"/>
                  </a:lnTo>
                  <a:lnTo>
                    <a:pt x="3851662" y="609375"/>
                  </a:lnTo>
                  <a:lnTo>
                    <a:pt x="3818194" y="579031"/>
                  </a:lnTo>
                  <a:lnTo>
                    <a:pt x="3784130" y="549341"/>
                  </a:lnTo>
                  <a:lnTo>
                    <a:pt x="3749481" y="520316"/>
                  </a:lnTo>
                  <a:lnTo>
                    <a:pt x="3714257" y="491966"/>
                  </a:lnTo>
                  <a:lnTo>
                    <a:pt x="3678468" y="464300"/>
                  </a:lnTo>
                  <a:lnTo>
                    <a:pt x="3642124" y="437328"/>
                  </a:lnTo>
                  <a:lnTo>
                    <a:pt x="3605235" y="411062"/>
                  </a:lnTo>
                  <a:lnTo>
                    <a:pt x="3567810" y="385509"/>
                  </a:lnTo>
                  <a:lnTo>
                    <a:pt x="3529860" y="360681"/>
                  </a:lnTo>
                  <a:lnTo>
                    <a:pt x="3491395" y="336587"/>
                  </a:lnTo>
                  <a:lnTo>
                    <a:pt x="3452424" y="313238"/>
                  </a:lnTo>
                  <a:lnTo>
                    <a:pt x="3412958" y="290643"/>
                  </a:lnTo>
                  <a:lnTo>
                    <a:pt x="3373006" y="268812"/>
                  </a:lnTo>
                  <a:lnTo>
                    <a:pt x="3332578" y="247755"/>
                  </a:lnTo>
                  <a:lnTo>
                    <a:pt x="3291685" y="227482"/>
                  </a:lnTo>
                  <a:lnTo>
                    <a:pt x="3250337" y="208003"/>
                  </a:lnTo>
                  <a:lnTo>
                    <a:pt x="3208542" y="189329"/>
                  </a:lnTo>
                  <a:lnTo>
                    <a:pt x="3166312" y="171468"/>
                  </a:lnTo>
                  <a:lnTo>
                    <a:pt x="3123656" y="154431"/>
                  </a:lnTo>
                  <a:lnTo>
                    <a:pt x="3080585" y="138228"/>
                  </a:lnTo>
                  <a:lnTo>
                    <a:pt x="3037107" y="122869"/>
                  </a:lnTo>
                  <a:lnTo>
                    <a:pt x="2993233" y="108363"/>
                  </a:lnTo>
                  <a:lnTo>
                    <a:pt x="2948974" y="94721"/>
                  </a:lnTo>
                  <a:lnTo>
                    <a:pt x="2904338" y="81953"/>
                  </a:lnTo>
                  <a:lnTo>
                    <a:pt x="2859336" y="70069"/>
                  </a:lnTo>
                  <a:lnTo>
                    <a:pt x="2813978" y="59078"/>
                  </a:lnTo>
                  <a:lnTo>
                    <a:pt x="2768274" y="48990"/>
                  </a:lnTo>
                  <a:lnTo>
                    <a:pt x="2722234" y="39817"/>
                  </a:lnTo>
                  <a:lnTo>
                    <a:pt x="2675867" y="31566"/>
                  </a:lnTo>
                  <a:lnTo>
                    <a:pt x="2629184" y="24249"/>
                  </a:lnTo>
                  <a:lnTo>
                    <a:pt x="2582194" y="17875"/>
                  </a:lnTo>
                  <a:lnTo>
                    <a:pt x="2534909" y="12455"/>
                  </a:lnTo>
                  <a:lnTo>
                    <a:pt x="2487336" y="7997"/>
                  </a:lnTo>
                  <a:lnTo>
                    <a:pt x="2439488" y="4513"/>
                  </a:lnTo>
                  <a:lnTo>
                    <a:pt x="2391372" y="2012"/>
                  </a:lnTo>
                  <a:lnTo>
                    <a:pt x="2343000" y="504"/>
                  </a:lnTo>
                  <a:lnTo>
                    <a:pt x="2294382" y="0"/>
                  </a:lnTo>
                  <a:close/>
                </a:path>
              </a:pathLst>
            </a:custGeom>
            <a:solidFill>
              <a:srgbClr val="49A9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43756" y="3872484"/>
              <a:ext cx="4589145" cy="4589145"/>
            </a:xfrm>
            <a:custGeom>
              <a:avLst/>
              <a:gdLst/>
              <a:ahLst/>
              <a:cxnLst/>
              <a:rect l="l" t="t" r="r" b="b"/>
              <a:pathLst>
                <a:path w="4589145" h="4589145">
                  <a:moveTo>
                    <a:pt x="0" y="2294382"/>
                  </a:moveTo>
                  <a:lnTo>
                    <a:pt x="504" y="2245763"/>
                  </a:lnTo>
                  <a:lnTo>
                    <a:pt x="2012" y="2197391"/>
                  </a:lnTo>
                  <a:lnTo>
                    <a:pt x="4513" y="2149275"/>
                  </a:lnTo>
                  <a:lnTo>
                    <a:pt x="7997" y="2101427"/>
                  </a:lnTo>
                  <a:lnTo>
                    <a:pt x="12455" y="2053854"/>
                  </a:lnTo>
                  <a:lnTo>
                    <a:pt x="17875" y="2006569"/>
                  </a:lnTo>
                  <a:lnTo>
                    <a:pt x="24249" y="1959579"/>
                  </a:lnTo>
                  <a:lnTo>
                    <a:pt x="31566" y="1912896"/>
                  </a:lnTo>
                  <a:lnTo>
                    <a:pt x="39817" y="1866529"/>
                  </a:lnTo>
                  <a:lnTo>
                    <a:pt x="48990" y="1820489"/>
                  </a:lnTo>
                  <a:lnTo>
                    <a:pt x="59078" y="1774785"/>
                  </a:lnTo>
                  <a:lnTo>
                    <a:pt x="70069" y="1729427"/>
                  </a:lnTo>
                  <a:lnTo>
                    <a:pt x="81953" y="1684425"/>
                  </a:lnTo>
                  <a:lnTo>
                    <a:pt x="94721" y="1639789"/>
                  </a:lnTo>
                  <a:lnTo>
                    <a:pt x="108363" y="1595530"/>
                  </a:lnTo>
                  <a:lnTo>
                    <a:pt x="122869" y="1551656"/>
                  </a:lnTo>
                  <a:lnTo>
                    <a:pt x="138228" y="1508178"/>
                  </a:lnTo>
                  <a:lnTo>
                    <a:pt x="154431" y="1465107"/>
                  </a:lnTo>
                  <a:lnTo>
                    <a:pt x="171468" y="1422451"/>
                  </a:lnTo>
                  <a:lnTo>
                    <a:pt x="189329" y="1380221"/>
                  </a:lnTo>
                  <a:lnTo>
                    <a:pt x="208003" y="1338426"/>
                  </a:lnTo>
                  <a:lnTo>
                    <a:pt x="227482" y="1297078"/>
                  </a:lnTo>
                  <a:lnTo>
                    <a:pt x="247755" y="1256185"/>
                  </a:lnTo>
                  <a:lnTo>
                    <a:pt x="268812" y="1215757"/>
                  </a:lnTo>
                  <a:lnTo>
                    <a:pt x="290643" y="1175805"/>
                  </a:lnTo>
                  <a:lnTo>
                    <a:pt x="313238" y="1136339"/>
                  </a:lnTo>
                  <a:lnTo>
                    <a:pt x="336587" y="1097368"/>
                  </a:lnTo>
                  <a:lnTo>
                    <a:pt x="360681" y="1058903"/>
                  </a:lnTo>
                  <a:lnTo>
                    <a:pt x="385509" y="1020953"/>
                  </a:lnTo>
                  <a:lnTo>
                    <a:pt x="411062" y="983528"/>
                  </a:lnTo>
                  <a:lnTo>
                    <a:pt x="437328" y="946639"/>
                  </a:lnTo>
                  <a:lnTo>
                    <a:pt x="464300" y="910295"/>
                  </a:lnTo>
                  <a:lnTo>
                    <a:pt x="491966" y="874506"/>
                  </a:lnTo>
                  <a:lnTo>
                    <a:pt x="520316" y="839282"/>
                  </a:lnTo>
                  <a:lnTo>
                    <a:pt x="549341" y="804633"/>
                  </a:lnTo>
                  <a:lnTo>
                    <a:pt x="579031" y="770569"/>
                  </a:lnTo>
                  <a:lnTo>
                    <a:pt x="609375" y="737101"/>
                  </a:lnTo>
                  <a:lnTo>
                    <a:pt x="640364" y="704237"/>
                  </a:lnTo>
                  <a:lnTo>
                    <a:pt x="671988" y="671988"/>
                  </a:lnTo>
                  <a:lnTo>
                    <a:pt x="704237" y="640364"/>
                  </a:lnTo>
                  <a:lnTo>
                    <a:pt x="737101" y="609375"/>
                  </a:lnTo>
                  <a:lnTo>
                    <a:pt x="770569" y="579031"/>
                  </a:lnTo>
                  <a:lnTo>
                    <a:pt x="804633" y="549341"/>
                  </a:lnTo>
                  <a:lnTo>
                    <a:pt x="839282" y="520316"/>
                  </a:lnTo>
                  <a:lnTo>
                    <a:pt x="874506" y="491966"/>
                  </a:lnTo>
                  <a:lnTo>
                    <a:pt x="910295" y="464300"/>
                  </a:lnTo>
                  <a:lnTo>
                    <a:pt x="946639" y="437328"/>
                  </a:lnTo>
                  <a:lnTo>
                    <a:pt x="983528" y="411062"/>
                  </a:lnTo>
                  <a:lnTo>
                    <a:pt x="1020953" y="385509"/>
                  </a:lnTo>
                  <a:lnTo>
                    <a:pt x="1058903" y="360681"/>
                  </a:lnTo>
                  <a:lnTo>
                    <a:pt x="1097368" y="336587"/>
                  </a:lnTo>
                  <a:lnTo>
                    <a:pt x="1136339" y="313238"/>
                  </a:lnTo>
                  <a:lnTo>
                    <a:pt x="1175805" y="290643"/>
                  </a:lnTo>
                  <a:lnTo>
                    <a:pt x="1215757" y="268812"/>
                  </a:lnTo>
                  <a:lnTo>
                    <a:pt x="1256185" y="247755"/>
                  </a:lnTo>
                  <a:lnTo>
                    <a:pt x="1297078" y="227482"/>
                  </a:lnTo>
                  <a:lnTo>
                    <a:pt x="1338426" y="208003"/>
                  </a:lnTo>
                  <a:lnTo>
                    <a:pt x="1380221" y="189329"/>
                  </a:lnTo>
                  <a:lnTo>
                    <a:pt x="1422451" y="171468"/>
                  </a:lnTo>
                  <a:lnTo>
                    <a:pt x="1465107" y="154431"/>
                  </a:lnTo>
                  <a:lnTo>
                    <a:pt x="1508178" y="138228"/>
                  </a:lnTo>
                  <a:lnTo>
                    <a:pt x="1551656" y="122869"/>
                  </a:lnTo>
                  <a:lnTo>
                    <a:pt x="1595530" y="108363"/>
                  </a:lnTo>
                  <a:lnTo>
                    <a:pt x="1639789" y="94721"/>
                  </a:lnTo>
                  <a:lnTo>
                    <a:pt x="1684425" y="81953"/>
                  </a:lnTo>
                  <a:lnTo>
                    <a:pt x="1729427" y="70069"/>
                  </a:lnTo>
                  <a:lnTo>
                    <a:pt x="1774785" y="59078"/>
                  </a:lnTo>
                  <a:lnTo>
                    <a:pt x="1820489" y="48990"/>
                  </a:lnTo>
                  <a:lnTo>
                    <a:pt x="1866529" y="39817"/>
                  </a:lnTo>
                  <a:lnTo>
                    <a:pt x="1912896" y="31566"/>
                  </a:lnTo>
                  <a:lnTo>
                    <a:pt x="1959579" y="24249"/>
                  </a:lnTo>
                  <a:lnTo>
                    <a:pt x="2006569" y="17875"/>
                  </a:lnTo>
                  <a:lnTo>
                    <a:pt x="2053854" y="12455"/>
                  </a:lnTo>
                  <a:lnTo>
                    <a:pt x="2101427" y="7997"/>
                  </a:lnTo>
                  <a:lnTo>
                    <a:pt x="2149275" y="4513"/>
                  </a:lnTo>
                  <a:lnTo>
                    <a:pt x="2197391" y="2012"/>
                  </a:lnTo>
                  <a:lnTo>
                    <a:pt x="2245763" y="504"/>
                  </a:lnTo>
                  <a:lnTo>
                    <a:pt x="2294382" y="0"/>
                  </a:lnTo>
                  <a:lnTo>
                    <a:pt x="2343000" y="504"/>
                  </a:lnTo>
                  <a:lnTo>
                    <a:pt x="2391372" y="2012"/>
                  </a:lnTo>
                  <a:lnTo>
                    <a:pt x="2439488" y="4513"/>
                  </a:lnTo>
                  <a:lnTo>
                    <a:pt x="2487336" y="7997"/>
                  </a:lnTo>
                  <a:lnTo>
                    <a:pt x="2534909" y="12455"/>
                  </a:lnTo>
                  <a:lnTo>
                    <a:pt x="2582194" y="17875"/>
                  </a:lnTo>
                  <a:lnTo>
                    <a:pt x="2629184" y="24249"/>
                  </a:lnTo>
                  <a:lnTo>
                    <a:pt x="2675867" y="31566"/>
                  </a:lnTo>
                  <a:lnTo>
                    <a:pt x="2722234" y="39817"/>
                  </a:lnTo>
                  <a:lnTo>
                    <a:pt x="2768274" y="48990"/>
                  </a:lnTo>
                  <a:lnTo>
                    <a:pt x="2813978" y="59078"/>
                  </a:lnTo>
                  <a:lnTo>
                    <a:pt x="2859336" y="70069"/>
                  </a:lnTo>
                  <a:lnTo>
                    <a:pt x="2904338" y="81953"/>
                  </a:lnTo>
                  <a:lnTo>
                    <a:pt x="2948974" y="94721"/>
                  </a:lnTo>
                  <a:lnTo>
                    <a:pt x="2993233" y="108363"/>
                  </a:lnTo>
                  <a:lnTo>
                    <a:pt x="3037107" y="122869"/>
                  </a:lnTo>
                  <a:lnTo>
                    <a:pt x="3080585" y="138228"/>
                  </a:lnTo>
                  <a:lnTo>
                    <a:pt x="3123656" y="154431"/>
                  </a:lnTo>
                  <a:lnTo>
                    <a:pt x="3166312" y="171468"/>
                  </a:lnTo>
                  <a:lnTo>
                    <a:pt x="3208542" y="189329"/>
                  </a:lnTo>
                  <a:lnTo>
                    <a:pt x="3250337" y="208003"/>
                  </a:lnTo>
                  <a:lnTo>
                    <a:pt x="3291685" y="227482"/>
                  </a:lnTo>
                  <a:lnTo>
                    <a:pt x="3332578" y="247755"/>
                  </a:lnTo>
                  <a:lnTo>
                    <a:pt x="3373006" y="268812"/>
                  </a:lnTo>
                  <a:lnTo>
                    <a:pt x="3412958" y="290643"/>
                  </a:lnTo>
                  <a:lnTo>
                    <a:pt x="3452424" y="313238"/>
                  </a:lnTo>
                  <a:lnTo>
                    <a:pt x="3491395" y="336587"/>
                  </a:lnTo>
                  <a:lnTo>
                    <a:pt x="3529860" y="360681"/>
                  </a:lnTo>
                  <a:lnTo>
                    <a:pt x="3567810" y="385509"/>
                  </a:lnTo>
                  <a:lnTo>
                    <a:pt x="3605235" y="411062"/>
                  </a:lnTo>
                  <a:lnTo>
                    <a:pt x="3642124" y="437328"/>
                  </a:lnTo>
                  <a:lnTo>
                    <a:pt x="3678468" y="464300"/>
                  </a:lnTo>
                  <a:lnTo>
                    <a:pt x="3714257" y="491966"/>
                  </a:lnTo>
                  <a:lnTo>
                    <a:pt x="3749481" y="520316"/>
                  </a:lnTo>
                  <a:lnTo>
                    <a:pt x="3784130" y="549341"/>
                  </a:lnTo>
                  <a:lnTo>
                    <a:pt x="3818194" y="579031"/>
                  </a:lnTo>
                  <a:lnTo>
                    <a:pt x="3851662" y="609375"/>
                  </a:lnTo>
                  <a:lnTo>
                    <a:pt x="3884526" y="640364"/>
                  </a:lnTo>
                  <a:lnTo>
                    <a:pt x="3916775" y="671988"/>
                  </a:lnTo>
                  <a:lnTo>
                    <a:pt x="3948399" y="704237"/>
                  </a:lnTo>
                  <a:lnTo>
                    <a:pt x="3979388" y="737101"/>
                  </a:lnTo>
                  <a:lnTo>
                    <a:pt x="4009732" y="770569"/>
                  </a:lnTo>
                  <a:lnTo>
                    <a:pt x="4039422" y="804633"/>
                  </a:lnTo>
                  <a:lnTo>
                    <a:pt x="4068447" y="839282"/>
                  </a:lnTo>
                  <a:lnTo>
                    <a:pt x="4096797" y="874506"/>
                  </a:lnTo>
                  <a:lnTo>
                    <a:pt x="4124463" y="910295"/>
                  </a:lnTo>
                  <a:lnTo>
                    <a:pt x="4151435" y="946639"/>
                  </a:lnTo>
                  <a:lnTo>
                    <a:pt x="4177701" y="983528"/>
                  </a:lnTo>
                  <a:lnTo>
                    <a:pt x="4203254" y="1020953"/>
                  </a:lnTo>
                  <a:lnTo>
                    <a:pt x="4228082" y="1058903"/>
                  </a:lnTo>
                  <a:lnTo>
                    <a:pt x="4252176" y="1097368"/>
                  </a:lnTo>
                  <a:lnTo>
                    <a:pt x="4275525" y="1136339"/>
                  </a:lnTo>
                  <a:lnTo>
                    <a:pt x="4298120" y="1175805"/>
                  </a:lnTo>
                  <a:lnTo>
                    <a:pt x="4319951" y="1215757"/>
                  </a:lnTo>
                  <a:lnTo>
                    <a:pt x="4341008" y="1256185"/>
                  </a:lnTo>
                  <a:lnTo>
                    <a:pt x="4361281" y="1297078"/>
                  </a:lnTo>
                  <a:lnTo>
                    <a:pt x="4380760" y="1338426"/>
                  </a:lnTo>
                  <a:lnTo>
                    <a:pt x="4399434" y="1380221"/>
                  </a:lnTo>
                  <a:lnTo>
                    <a:pt x="4417295" y="1422451"/>
                  </a:lnTo>
                  <a:lnTo>
                    <a:pt x="4434332" y="1465107"/>
                  </a:lnTo>
                  <a:lnTo>
                    <a:pt x="4450535" y="1508178"/>
                  </a:lnTo>
                  <a:lnTo>
                    <a:pt x="4465894" y="1551656"/>
                  </a:lnTo>
                  <a:lnTo>
                    <a:pt x="4480400" y="1595530"/>
                  </a:lnTo>
                  <a:lnTo>
                    <a:pt x="4494042" y="1639789"/>
                  </a:lnTo>
                  <a:lnTo>
                    <a:pt x="4506810" y="1684425"/>
                  </a:lnTo>
                  <a:lnTo>
                    <a:pt x="4518694" y="1729427"/>
                  </a:lnTo>
                  <a:lnTo>
                    <a:pt x="4529685" y="1774785"/>
                  </a:lnTo>
                  <a:lnTo>
                    <a:pt x="4539773" y="1820489"/>
                  </a:lnTo>
                  <a:lnTo>
                    <a:pt x="4548946" y="1866529"/>
                  </a:lnTo>
                  <a:lnTo>
                    <a:pt x="4557197" y="1912896"/>
                  </a:lnTo>
                  <a:lnTo>
                    <a:pt x="4564514" y="1959579"/>
                  </a:lnTo>
                  <a:lnTo>
                    <a:pt x="4570888" y="2006569"/>
                  </a:lnTo>
                  <a:lnTo>
                    <a:pt x="4576308" y="2053854"/>
                  </a:lnTo>
                  <a:lnTo>
                    <a:pt x="4580766" y="2101427"/>
                  </a:lnTo>
                  <a:lnTo>
                    <a:pt x="4584250" y="2149275"/>
                  </a:lnTo>
                  <a:lnTo>
                    <a:pt x="4586751" y="2197391"/>
                  </a:lnTo>
                  <a:lnTo>
                    <a:pt x="4588259" y="2245763"/>
                  </a:lnTo>
                  <a:lnTo>
                    <a:pt x="4588764" y="2294382"/>
                  </a:lnTo>
                  <a:lnTo>
                    <a:pt x="4588259" y="2343000"/>
                  </a:lnTo>
                  <a:lnTo>
                    <a:pt x="4586751" y="2391372"/>
                  </a:lnTo>
                  <a:lnTo>
                    <a:pt x="4584250" y="2439488"/>
                  </a:lnTo>
                  <a:lnTo>
                    <a:pt x="4580766" y="2487336"/>
                  </a:lnTo>
                  <a:lnTo>
                    <a:pt x="4576308" y="2534909"/>
                  </a:lnTo>
                  <a:lnTo>
                    <a:pt x="4570888" y="2582194"/>
                  </a:lnTo>
                  <a:lnTo>
                    <a:pt x="4564514" y="2629184"/>
                  </a:lnTo>
                  <a:lnTo>
                    <a:pt x="4557197" y="2675867"/>
                  </a:lnTo>
                  <a:lnTo>
                    <a:pt x="4548946" y="2722234"/>
                  </a:lnTo>
                  <a:lnTo>
                    <a:pt x="4539773" y="2768274"/>
                  </a:lnTo>
                  <a:lnTo>
                    <a:pt x="4529685" y="2813978"/>
                  </a:lnTo>
                  <a:lnTo>
                    <a:pt x="4518694" y="2859336"/>
                  </a:lnTo>
                  <a:lnTo>
                    <a:pt x="4506810" y="2904338"/>
                  </a:lnTo>
                  <a:lnTo>
                    <a:pt x="4494042" y="2948974"/>
                  </a:lnTo>
                  <a:lnTo>
                    <a:pt x="4480400" y="2993233"/>
                  </a:lnTo>
                  <a:lnTo>
                    <a:pt x="4465894" y="3037107"/>
                  </a:lnTo>
                  <a:lnTo>
                    <a:pt x="4450535" y="3080585"/>
                  </a:lnTo>
                  <a:lnTo>
                    <a:pt x="4434332" y="3123656"/>
                  </a:lnTo>
                  <a:lnTo>
                    <a:pt x="4417295" y="3166312"/>
                  </a:lnTo>
                  <a:lnTo>
                    <a:pt x="4399434" y="3208542"/>
                  </a:lnTo>
                  <a:lnTo>
                    <a:pt x="4380760" y="3250337"/>
                  </a:lnTo>
                  <a:lnTo>
                    <a:pt x="4361281" y="3291685"/>
                  </a:lnTo>
                  <a:lnTo>
                    <a:pt x="4341008" y="3332578"/>
                  </a:lnTo>
                  <a:lnTo>
                    <a:pt x="4319951" y="3373006"/>
                  </a:lnTo>
                  <a:lnTo>
                    <a:pt x="4298120" y="3412958"/>
                  </a:lnTo>
                  <a:lnTo>
                    <a:pt x="4275525" y="3452424"/>
                  </a:lnTo>
                  <a:lnTo>
                    <a:pt x="4252176" y="3491395"/>
                  </a:lnTo>
                  <a:lnTo>
                    <a:pt x="4228082" y="3529860"/>
                  </a:lnTo>
                  <a:lnTo>
                    <a:pt x="4203254" y="3567810"/>
                  </a:lnTo>
                  <a:lnTo>
                    <a:pt x="4177701" y="3605235"/>
                  </a:lnTo>
                  <a:lnTo>
                    <a:pt x="4151435" y="3642124"/>
                  </a:lnTo>
                  <a:lnTo>
                    <a:pt x="4124463" y="3678468"/>
                  </a:lnTo>
                  <a:lnTo>
                    <a:pt x="4096797" y="3714257"/>
                  </a:lnTo>
                  <a:lnTo>
                    <a:pt x="4068447" y="3749481"/>
                  </a:lnTo>
                  <a:lnTo>
                    <a:pt x="4039422" y="3784130"/>
                  </a:lnTo>
                  <a:lnTo>
                    <a:pt x="4009732" y="3818194"/>
                  </a:lnTo>
                  <a:lnTo>
                    <a:pt x="3979388" y="3851662"/>
                  </a:lnTo>
                  <a:lnTo>
                    <a:pt x="3948399" y="3884526"/>
                  </a:lnTo>
                  <a:lnTo>
                    <a:pt x="3916775" y="3916775"/>
                  </a:lnTo>
                  <a:lnTo>
                    <a:pt x="3884526" y="3948399"/>
                  </a:lnTo>
                  <a:lnTo>
                    <a:pt x="3851662" y="3979388"/>
                  </a:lnTo>
                  <a:lnTo>
                    <a:pt x="3818194" y="4009732"/>
                  </a:lnTo>
                  <a:lnTo>
                    <a:pt x="3784130" y="4039422"/>
                  </a:lnTo>
                  <a:lnTo>
                    <a:pt x="3749481" y="4068447"/>
                  </a:lnTo>
                  <a:lnTo>
                    <a:pt x="3714257" y="4096797"/>
                  </a:lnTo>
                  <a:lnTo>
                    <a:pt x="3678468" y="4124463"/>
                  </a:lnTo>
                  <a:lnTo>
                    <a:pt x="3642124" y="4151435"/>
                  </a:lnTo>
                  <a:lnTo>
                    <a:pt x="3605235" y="4177701"/>
                  </a:lnTo>
                  <a:lnTo>
                    <a:pt x="3567810" y="4203254"/>
                  </a:lnTo>
                  <a:lnTo>
                    <a:pt x="3529860" y="4228082"/>
                  </a:lnTo>
                  <a:lnTo>
                    <a:pt x="3491395" y="4252176"/>
                  </a:lnTo>
                  <a:lnTo>
                    <a:pt x="3452424" y="4275525"/>
                  </a:lnTo>
                  <a:lnTo>
                    <a:pt x="3412958" y="4298120"/>
                  </a:lnTo>
                  <a:lnTo>
                    <a:pt x="3373006" y="4319951"/>
                  </a:lnTo>
                  <a:lnTo>
                    <a:pt x="3332578" y="4341008"/>
                  </a:lnTo>
                  <a:lnTo>
                    <a:pt x="3291685" y="4361281"/>
                  </a:lnTo>
                  <a:lnTo>
                    <a:pt x="3250337" y="4380760"/>
                  </a:lnTo>
                  <a:lnTo>
                    <a:pt x="3208542" y="4399434"/>
                  </a:lnTo>
                  <a:lnTo>
                    <a:pt x="3166312" y="4417295"/>
                  </a:lnTo>
                  <a:lnTo>
                    <a:pt x="3123656" y="4434332"/>
                  </a:lnTo>
                  <a:lnTo>
                    <a:pt x="3080585" y="4450535"/>
                  </a:lnTo>
                  <a:lnTo>
                    <a:pt x="3037107" y="4465894"/>
                  </a:lnTo>
                  <a:lnTo>
                    <a:pt x="2993233" y="4480400"/>
                  </a:lnTo>
                  <a:lnTo>
                    <a:pt x="2948974" y="4494042"/>
                  </a:lnTo>
                  <a:lnTo>
                    <a:pt x="2904338" y="4506810"/>
                  </a:lnTo>
                  <a:lnTo>
                    <a:pt x="2859336" y="4518694"/>
                  </a:lnTo>
                  <a:lnTo>
                    <a:pt x="2813978" y="4529685"/>
                  </a:lnTo>
                  <a:lnTo>
                    <a:pt x="2768274" y="4539773"/>
                  </a:lnTo>
                  <a:lnTo>
                    <a:pt x="2722234" y="4548946"/>
                  </a:lnTo>
                  <a:lnTo>
                    <a:pt x="2675867" y="4557197"/>
                  </a:lnTo>
                  <a:lnTo>
                    <a:pt x="2629184" y="4564514"/>
                  </a:lnTo>
                  <a:lnTo>
                    <a:pt x="2582194" y="4570888"/>
                  </a:lnTo>
                  <a:lnTo>
                    <a:pt x="2534909" y="4576308"/>
                  </a:lnTo>
                  <a:lnTo>
                    <a:pt x="2487336" y="4580766"/>
                  </a:lnTo>
                  <a:lnTo>
                    <a:pt x="2439488" y="4584250"/>
                  </a:lnTo>
                  <a:lnTo>
                    <a:pt x="2391372" y="4586751"/>
                  </a:lnTo>
                  <a:lnTo>
                    <a:pt x="2343000" y="4588259"/>
                  </a:lnTo>
                  <a:lnTo>
                    <a:pt x="2294382" y="4588764"/>
                  </a:lnTo>
                  <a:lnTo>
                    <a:pt x="2245763" y="4588259"/>
                  </a:lnTo>
                  <a:lnTo>
                    <a:pt x="2197391" y="4586751"/>
                  </a:lnTo>
                  <a:lnTo>
                    <a:pt x="2149275" y="4584250"/>
                  </a:lnTo>
                  <a:lnTo>
                    <a:pt x="2101427" y="4580766"/>
                  </a:lnTo>
                  <a:lnTo>
                    <a:pt x="2053854" y="4576308"/>
                  </a:lnTo>
                  <a:lnTo>
                    <a:pt x="2006569" y="4570888"/>
                  </a:lnTo>
                  <a:lnTo>
                    <a:pt x="1959579" y="4564514"/>
                  </a:lnTo>
                  <a:lnTo>
                    <a:pt x="1912896" y="4557197"/>
                  </a:lnTo>
                  <a:lnTo>
                    <a:pt x="1866529" y="4548946"/>
                  </a:lnTo>
                  <a:lnTo>
                    <a:pt x="1820489" y="4539773"/>
                  </a:lnTo>
                  <a:lnTo>
                    <a:pt x="1774785" y="4529685"/>
                  </a:lnTo>
                  <a:lnTo>
                    <a:pt x="1729427" y="4518694"/>
                  </a:lnTo>
                  <a:lnTo>
                    <a:pt x="1684425" y="4506810"/>
                  </a:lnTo>
                  <a:lnTo>
                    <a:pt x="1639789" y="4494042"/>
                  </a:lnTo>
                  <a:lnTo>
                    <a:pt x="1595530" y="4480400"/>
                  </a:lnTo>
                  <a:lnTo>
                    <a:pt x="1551656" y="4465894"/>
                  </a:lnTo>
                  <a:lnTo>
                    <a:pt x="1508178" y="4450535"/>
                  </a:lnTo>
                  <a:lnTo>
                    <a:pt x="1465107" y="4434332"/>
                  </a:lnTo>
                  <a:lnTo>
                    <a:pt x="1422451" y="4417295"/>
                  </a:lnTo>
                  <a:lnTo>
                    <a:pt x="1380221" y="4399434"/>
                  </a:lnTo>
                  <a:lnTo>
                    <a:pt x="1338426" y="4380760"/>
                  </a:lnTo>
                  <a:lnTo>
                    <a:pt x="1297078" y="4361281"/>
                  </a:lnTo>
                  <a:lnTo>
                    <a:pt x="1256185" y="4341008"/>
                  </a:lnTo>
                  <a:lnTo>
                    <a:pt x="1215757" y="4319951"/>
                  </a:lnTo>
                  <a:lnTo>
                    <a:pt x="1175805" y="4298120"/>
                  </a:lnTo>
                  <a:lnTo>
                    <a:pt x="1136339" y="4275525"/>
                  </a:lnTo>
                  <a:lnTo>
                    <a:pt x="1097368" y="4252176"/>
                  </a:lnTo>
                  <a:lnTo>
                    <a:pt x="1058903" y="4228082"/>
                  </a:lnTo>
                  <a:lnTo>
                    <a:pt x="1020953" y="4203254"/>
                  </a:lnTo>
                  <a:lnTo>
                    <a:pt x="983528" y="4177701"/>
                  </a:lnTo>
                  <a:lnTo>
                    <a:pt x="946639" y="4151435"/>
                  </a:lnTo>
                  <a:lnTo>
                    <a:pt x="910295" y="4124463"/>
                  </a:lnTo>
                  <a:lnTo>
                    <a:pt x="874506" y="4096797"/>
                  </a:lnTo>
                  <a:lnTo>
                    <a:pt x="839282" y="4068447"/>
                  </a:lnTo>
                  <a:lnTo>
                    <a:pt x="804633" y="4039422"/>
                  </a:lnTo>
                  <a:lnTo>
                    <a:pt x="770569" y="4009732"/>
                  </a:lnTo>
                  <a:lnTo>
                    <a:pt x="737101" y="3979388"/>
                  </a:lnTo>
                  <a:lnTo>
                    <a:pt x="704237" y="3948399"/>
                  </a:lnTo>
                  <a:lnTo>
                    <a:pt x="671988" y="3916775"/>
                  </a:lnTo>
                  <a:lnTo>
                    <a:pt x="640364" y="3884526"/>
                  </a:lnTo>
                  <a:lnTo>
                    <a:pt x="609375" y="3851662"/>
                  </a:lnTo>
                  <a:lnTo>
                    <a:pt x="579031" y="3818194"/>
                  </a:lnTo>
                  <a:lnTo>
                    <a:pt x="549341" y="3784130"/>
                  </a:lnTo>
                  <a:lnTo>
                    <a:pt x="520316" y="3749481"/>
                  </a:lnTo>
                  <a:lnTo>
                    <a:pt x="491966" y="3714257"/>
                  </a:lnTo>
                  <a:lnTo>
                    <a:pt x="464300" y="3678468"/>
                  </a:lnTo>
                  <a:lnTo>
                    <a:pt x="437328" y="3642124"/>
                  </a:lnTo>
                  <a:lnTo>
                    <a:pt x="411062" y="3605235"/>
                  </a:lnTo>
                  <a:lnTo>
                    <a:pt x="385509" y="3567810"/>
                  </a:lnTo>
                  <a:lnTo>
                    <a:pt x="360681" y="3529860"/>
                  </a:lnTo>
                  <a:lnTo>
                    <a:pt x="336587" y="3491395"/>
                  </a:lnTo>
                  <a:lnTo>
                    <a:pt x="313238" y="3452424"/>
                  </a:lnTo>
                  <a:lnTo>
                    <a:pt x="290643" y="3412958"/>
                  </a:lnTo>
                  <a:lnTo>
                    <a:pt x="268812" y="3373006"/>
                  </a:lnTo>
                  <a:lnTo>
                    <a:pt x="247755" y="3332578"/>
                  </a:lnTo>
                  <a:lnTo>
                    <a:pt x="227482" y="3291685"/>
                  </a:lnTo>
                  <a:lnTo>
                    <a:pt x="208003" y="3250337"/>
                  </a:lnTo>
                  <a:lnTo>
                    <a:pt x="189329" y="3208542"/>
                  </a:lnTo>
                  <a:lnTo>
                    <a:pt x="171468" y="3166312"/>
                  </a:lnTo>
                  <a:lnTo>
                    <a:pt x="154431" y="3123656"/>
                  </a:lnTo>
                  <a:lnTo>
                    <a:pt x="138228" y="3080585"/>
                  </a:lnTo>
                  <a:lnTo>
                    <a:pt x="122869" y="3037107"/>
                  </a:lnTo>
                  <a:lnTo>
                    <a:pt x="108363" y="2993233"/>
                  </a:lnTo>
                  <a:lnTo>
                    <a:pt x="94721" y="2948974"/>
                  </a:lnTo>
                  <a:lnTo>
                    <a:pt x="81953" y="2904338"/>
                  </a:lnTo>
                  <a:lnTo>
                    <a:pt x="70069" y="2859336"/>
                  </a:lnTo>
                  <a:lnTo>
                    <a:pt x="59078" y="2813978"/>
                  </a:lnTo>
                  <a:lnTo>
                    <a:pt x="48990" y="2768274"/>
                  </a:lnTo>
                  <a:lnTo>
                    <a:pt x="39817" y="2722234"/>
                  </a:lnTo>
                  <a:lnTo>
                    <a:pt x="31566" y="2675867"/>
                  </a:lnTo>
                  <a:lnTo>
                    <a:pt x="24249" y="2629184"/>
                  </a:lnTo>
                  <a:lnTo>
                    <a:pt x="17875" y="2582194"/>
                  </a:lnTo>
                  <a:lnTo>
                    <a:pt x="12455" y="2534909"/>
                  </a:lnTo>
                  <a:lnTo>
                    <a:pt x="7997" y="2487336"/>
                  </a:lnTo>
                  <a:lnTo>
                    <a:pt x="4513" y="2439488"/>
                  </a:lnTo>
                  <a:lnTo>
                    <a:pt x="2012" y="2391372"/>
                  </a:lnTo>
                  <a:lnTo>
                    <a:pt x="504" y="2343000"/>
                  </a:lnTo>
                  <a:lnTo>
                    <a:pt x="0" y="2294382"/>
                  </a:lnTo>
                  <a:close/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4903" y="4570476"/>
              <a:ext cx="4325111" cy="312267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81304" y="4134104"/>
            <a:ext cx="21253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385" dirty="0">
                <a:solidFill>
                  <a:srgbClr val="FFFFFF"/>
                </a:solidFill>
                <a:latin typeface="Verdana"/>
                <a:cs typeface="Verdana"/>
              </a:rPr>
              <a:t>Mensal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43341" y="4134104"/>
            <a:ext cx="4892040" cy="9150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 algn="ctr">
              <a:lnSpc>
                <a:spcPct val="100000"/>
              </a:lnSpc>
              <a:spcBef>
                <a:spcPts val="100"/>
              </a:spcBef>
            </a:pPr>
            <a:r>
              <a:rPr sz="3600" b="1" spc="580" dirty="0">
                <a:solidFill>
                  <a:srgbClr val="FFFFFF"/>
                </a:solidFill>
                <a:latin typeface="Verdana"/>
                <a:cs typeface="Verdana"/>
              </a:rPr>
              <a:t>Anual</a:t>
            </a:r>
            <a:endParaRPr sz="3600">
              <a:latin typeface="Verdana"/>
              <a:cs typeface="Verdana"/>
            </a:endParaRPr>
          </a:p>
          <a:p>
            <a:pPr marL="833755" marR="5080">
              <a:lnSpc>
                <a:spcPct val="100000"/>
              </a:lnSpc>
              <a:spcBef>
                <a:spcPts val="1980"/>
              </a:spcBef>
            </a:pPr>
            <a:r>
              <a:rPr sz="2800" b="1" dirty="0">
                <a:solidFill>
                  <a:srgbClr val="6F2F9F"/>
                </a:solidFill>
                <a:latin typeface="Roboto"/>
                <a:cs typeface="Roboto"/>
              </a:rPr>
              <a:t>Com</a:t>
            </a:r>
            <a:r>
              <a:rPr sz="2800" b="1" spc="-5" dirty="0">
                <a:solidFill>
                  <a:srgbClr val="6F2F9F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FFFFFF"/>
                </a:solidFill>
                <a:latin typeface="Roboto"/>
                <a:cs typeface="Roboto"/>
              </a:rPr>
              <a:t>10%</a:t>
            </a:r>
            <a:r>
              <a:rPr sz="28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2800" b="1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FFFFFF"/>
                </a:solidFill>
                <a:latin typeface="Roboto"/>
                <a:cs typeface="Roboto"/>
              </a:rPr>
              <a:t>desconto </a:t>
            </a:r>
            <a:r>
              <a:rPr sz="2800" b="1" spc="-25" dirty="0">
                <a:solidFill>
                  <a:srgbClr val="4E1F95"/>
                </a:solidFill>
                <a:latin typeface="Roboto"/>
                <a:cs typeface="Roboto"/>
              </a:rPr>
              <a:t>no </a:t>
            </a:r>
            <a:r>
              <a:rPr sz="2800" b="1" dirty="0">
                <a:solidFill>
                  <a:srgbClr val="4E1F95"/>
                </a:solidFill>
                <a:latin typeface="Roboto"/>
                <a:cs typeface="Roboto"/>
              </a:rPr>
              <a:t>valor</a:t>
            </a:r>
            <a:r>
              <a:rPr sz="2800" b="1" spc="-20" dirty="0">
                <a:solidFill>
                  <a:srgbClr val="4E1F95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4E1F95"/>
                </a:solidFill>
                <a:latin typeface="Roboto"/>
                <a:cs typeface="Roboto"/>
              </a:rPr>
              <a:t>do </a:t>
            </a:r>
            <a:r>
              <a:rPr sz="2800" b="1" spc="-10" dirty="0">
                <a:solidFill>
                  <a:srgbClr val="4E1F95"/>
                </a:solidFill>
                <a:latin typeface="Roboto"/>
                <a:cs typeface="Roboto"/>
              </a:rPr>
              <a:t>plano:</a:t>
            </a:r>
            <a:endParaRPr sz="28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235"/>
              </a:spcBef>
            </a:pPr>
            <a:endParaRPr sz="2800">
              <a:latin typeface="Roboto"/>
              <a:cs typeface="Roboto"/>
            </a:endParaRPr>
          </a:p>
          <a:p>
            <a:pPr marL="1416685" indent="-429259">
              <a:lnSpc>
                <a:spcPct val="100000"/>
              </a:lnSpc>
              <a:buFont typeface="Arial MT"/>
              <a:buChar char="•"/>
              <a:tabLst>
                <a:tab pos="1416685" algn="l"/>
              </a:tabLst>
            </a:pPr>
            <a:r>
              <a:rPr sz="3200" b="1" spc="-25" dirty="0">
                <a:solidFill>
                  <a:srgbClr val="4E1F95"/>
                </a:solidFill>
                <a:latin typeface="Roboto"/>
                <a:cs typeface="Roboto"/>
              </a:rPr>
              <a:t>Pix</a:t>
            </a:r>
            <a:endParaRPr sz="3200">
              <a:latin typeface="Roboto"/>
              <a:cs typeface="Roboto"/>
            </a:endParaRPr>
          </a:p>
          <a:p>
            <a:pPr marL="1416685" indent="-429259">
              <a:lnSpc>
                <a:spcPct val="100000"/>
              </a:lnSpc>
              <a:buFont typeface="Arial MT"/>
              <a:buChar char="•"/>
              <a:tabLst>
                <a:tab pos="1416685" algn="l"/>
              </a:tabLst>
            </a:pPr>
            <a:r>
              <a:rPr sz="3200" b="1" spc="-10" dirty="0">
                <a:solidFill>
                  <a:srgbClr val="4E1F95"/>
                </a:solidFill>
                <a:latin typeface="Roboto"/>
                <a:cs typeface="Roboto"/>
              </a:rPr>
              <a:t>Boleto</a:t>
            </a:r>
            <a:endParaRPr sz="3200">
              <a:latin typeface="Roboto"/>
              <a:cs typeface="Roboto"/>
            </a:endParaRPr>
          </a:p>
          <a:p>
            <a:pPr marL="1416685" indent="-429259">
              <a:lnSpc>
                <a:spcPct val="100000"/>
              </a:lnSpc>
              <a:buFont typeface="Arial MT"/>
              <a:buChar char="•"/>
              <a:tabLst>
                <a:tab pos="1416685" algn="l"/>
              </a:tabLst>
            </a:pPr>
            <a:r>
              <a:rPr sz="3200" b="1" spc="-10" dirty="0">
                <a:solidFill>
                  <a:srgbClr val="4E1F95"/>
                </a:solidFill>
                <a:latin typeface="Roboto"/>
                <a:cs typeface="Roboto"/>
              </a:rPr>
              <a:t>Crédito</a:t>
            </a:r>
            <a:endParaRPr sz="3200">
              <a:latin typeface="Roboto"/>
              <a:cs typeface="Roboto"/>
            </a:endParaRPr>
          </a:p>
          <a:p>
            <a:pPr marL="1416685" indent="-429259">
              <a:lnSpc>
                <a:spcPct val="100000"/>
              </a:lnSpc>
              <a:buFont typeface="Arial MT"/>
              <a:buChar char="•"/>
              <a:tabLst>
                <a:tab pos="1416685" algn="l"/>
              </a:tabLst>
            </a:pPr>
            <a:r>
              <a:rPr sz="3200" b="1" spc="-10" dirty="0">
                <a:solidFill>
                  <a:srgbClr val="4E1F95"/>
                </a:solidFill>
                <a:latin typeface="Roboto"/>
                <a:cs typeface="Roboto"/>
              </a:rPr>
              <a:t>Débito</a:t>
            </a:r>
            <a:endParaRPr sz="320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3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32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3600" b="1" spc="615" dirty="0">
                <a:solidFill>
                  <a:srgbClr val="FFA83D"/>
                </a:solidFill>
                <a:latin typeface="Verdana"/>
                <a:cs typeface="Verdana"/>
              </a:rPr>
              <a:t>E</a:t>
            </a:r>
            <a:r>
              <a:rPr sz="3600" b="1" spc="-355" dirty="0">
                <a:solidFill>
                  <a:srgbClr val="FFA83D"/>
                </a:solidFill>
                <a:latin typeface="Verdana"/>
                <a:cs typeface="Verdana"/>
              </a:rPr>
              <a:t> </a:t>
            </a:r>
            <a:r>
              <a:rPr sz="3600" b="1" spc="390" dirty="0">
                <a:solidFill>
                  <a:srgbClr val="FFA83D"/>
                </a:solidFill>
                <a:latin typeface="Verdana"/>
                <a:cs typeface="Verdana"/>
              </a:rPr>
              <a:t>mais!</a:t>
            </a:r>
            <a:endParaRPr sz="3600">
              <a:latin typeface="Verdana"/>
              <a:cs typeface="Verdana"/>
            </a:endParaRPr>
          </a:p>
          <a:p>
            <a:pPr marL="269240" indent="-256540">
              <a:lnSpc>
                <a:spcPct val="100000"/>
              </a:lnSpc>
              <a:spcBef>
                <a:spcPts val="2145"/>
              </a:spcBef>
              <a:buClr>
                <a:srgbClr val="000000"/>
              </a:buClr>
              <a:buFont typeface="Arial MT"/>
              <a:buChar char="•"/>
              <a:tabLst>
                <a:tab pos="269240" algn="l"/>
              </a:tabLst>
            </a:pPr>
            <a:r>
              <a:rPr sz="3200" b="1" dirty="0">
                <a:solidFill>
                  <a:srgbClr val="6F2F9F"/>
                </a:solidFill>
                <a:latin typeface="Roboto Bk"/>
                <a:cs typeface="Roboto Bk"/>
              </a:rPr>
              <a:t>Pagamento</a:t>
            </a:r>
            <a:r>
              <a:rPr sz="3200" b="1" spc="10" dirty="0">
                <a:solidFill>
                  <a:srgbClr val="6F2F9F"/>
                </a:solidFill>
                <a:latin typeface="Roboto Bk"/>
                <a:cs typeface="Roboto Bk"/>
              </a:rPr>
              <a:t> </a:t>
            </a:r>
            <a:r>
              <a:rPr sz="3200" b="1" dirty="0">
                <a:solidFill>
                  <a:srgbClr val="6F2F9F"/>
                </a:solidFill>
                <a:latin typeface="Roboto Bk"/>
                <a:cs typeface="Roboto Bk"/>
              </a:rPr>
              <a:t>com</a:t>
            </a:r>
            <a:r>
              <a:rPr sz="3200" b="1" spc="10" dirty="0">
                <a:solidFill>
                  <a:srgbClr val="6F2F9F"/>
                </a:solidFill>
                <a:latin typeface="Roboto Bk"/>
                <a:cs typeface="Roboto Bk"/>
              </a:rPr>
              <a:t> </a:t>
            </a:r>
            <a:r>
              <a:rPr sz="3200" b="1" dirty="0">
                <a:solidFill>
                  <a:srgbClr val="48AC70"/>
                </a:solidFill>
                <a:latin typeface="Roboto"/>
                <a:cs typeface="Roboto"/>
              </a:rPr>
              <a:t>Pix</a:t>
            </a:r>
            <a:r>
              <a:rPr sz="3200" b="1" spc="10" dirty="0">
                <a:solidFill>
                  <a:srgbClr val="48AC70"/>
                </a:solidFill>
                <a:latin typeface="Roboto"/>
                <a:cs typeface="Roboto"/>
              </a:rPr>
              <a:t> </a:t>
            </a:r>
            <a:r>
              <a:rPr sz="3200" b="1" spc="-25" dirty="0">
                <a:solidFill>
                  <a:srgbClr val="4E1F95"/>
                </a:solidFill>
                <a:latin typeface="Roboto Bk"/>
                <a:cs typeface="Roboto Bk"/>
              </a:rPr>
              <a:t>ou</a:t>
            </a:r>
            <a:endParaRPr sz="3200">
              <a:latin typeface="Roboto Bk"/>
              <a:cs typeface="Roboto Bk"/>
            </a:endParaRPr>
          </a:p>
          <a:p>
            <a:pPr marL="12700" marR="15875" indent="257175">
              <a:lnSpc>
                <a:spcPct val="100000"/>
              </a:lnSpc>
            </a:pPr>
            <a:r>
              <a:rPr sz="3200" b="1" dirty="0">
                <a:solidFill>
                  <a:srgbClr val="48AC70"/>
                </a:solidFill>
                <a:latin typeface="Roboto"/>
                <a:cs typeface="Roboto"/>
              </a:rPr>
              <a:t>Boleto</a:t>
            </a:r>
            <a:r>
              <a:rPr sz="3200" b="1" dirty="0">
                <a:solidFill>
                  <a:srgbClr val="6F2F9F"/>
                </a:solidFill>
                <a:latin typeface="Roboto"/>
                <a:cs typeface="Roboto"/>
              </a:rPr>
              <a:t>:</a:t>
            </a:r>
            <a:r>
              <a:rPr sz="3200" b="1" spc="-20" dirty="0">
                <a:solidFill>
                  <a:srgbClr val="6F2F9F"/>
                </a:solidFill>
                <a:latin typeface="Roboto"/>
                <a:cs typeface="Roboto"/>
              </a:rPr>
              <a:t> </a:t>
            </a:r>
            <a:r>
              <a:rPr sz="3200" b="1" dirty="0">
                <a:solidFill>
                  <a:srgbClr val="48AC70"/>
                </a:solidFill>
                <a:latin typeface="Roboto"/>
                <a:cs typeface="Roboto"/>
              </a:rPr>
              <a:t>+2%</a:t>
            </a:r>
            <a:r>
              <a:rPr sz="3200" b="1" spc="-20" dirty="0">
                <a:solidFill>
                  <a:srgbClr val="48AC70"/>
                </a:solidFill>
                <a:latin typeface="Roboto"/>
                <a:cs typeface="Roboto"/>
              </a:rPr>
              <a:t> </a:t>
            </a:r>
            <a:r>
              <a:rPr sz="3200" b="1" dirty="0">
                <a:solidFill>
                  <a:srgbClr val="6F2F9F"/>
                </a:solidFill>
                <a:latin typeface="Roboto Bk"/>
                <a:cs typeface="Roboto Bk"/>
              </a:rPr>
              <a:t>de</a:t>
            </a:r>
            <a:r>
              <a:rPr sz="3200" b="1" spc="-20" dirty="0">
                <a:solidFill>
                  <a:srgbClr val="6F2F9F"/>
                </a:solidFill>
                <a:latin typeface="Roboto Bk"/>
                <a:cs typeface="Roboto Bk"/>
              </a:rPr>
              <a:t> </a:t>
            </a:r>
            <a:r>
              <a:rPr sz="3200" b="1" spc="-10" dirty="0">
                <a:solidFill>
                  <a:srgbClr val="6F2F9F"/>
                </a:solidFill>
                <a:latin typeface="Roboto Bk"/>
                <a:cs typeface="Roboto Bk"/>
              </a:rPr>
              <a:t>desconto. </a:t>
            </a:r>
            <a:r>
              <a:rPr sz="3200" b="1" spc="-25" dirty="0">
                <a:solidFill>
                  <a:srgbClr val="6F2F9F"/>
                </a:solidFill>
                <a:latin typeface="Roboto Bk"/>
                <a:cs typeface="Roboto Bk"/>
              </a:rPr>
              <a:t>ou</a:t>
            </a:r>
            <a:endParaRPr sz="3200">
              <a:latin typeface="Roboto Bk"/>
              <a:cs typeface="Roboto Bk"/>
            </a:endParaRPr>
          </a:p>
          <a:p>
            <a:pPr marL="268605" marR="307975" indent="-256540">
              <a:lnSpc>
                <a:spcPct val="100000"/>
              </a:lnSpc>
              <a:buClr>
                <a:srgbClr val="000000"/>
              </a:buClr>
              <a:buFont typeface="Arial MT"/>
              <a:buChar char="•"/>
              <a:tabLst>
                <a:tab pos="269875" algn="l"/>
              </a:tabLst>
            </a:pPr>
            <a:r>
              <a:rPr sz="3200" b="1" dirty="0">
                <a:solidFill>
                  <a:srgbClr val="6F2F9F"/>
                </a:solidFill>
                <a:latin typeface="Roboto Bk"/>
                <a:cs typeface="Roboto Bk"/>
              </a:rPr>
              <a:t>Pagamento</a:t>
            </a:r>
            <a:r>
              <a:rPr sz="3200" b="1" spc="5" dirty="0">
                <a:solidFill>
                  <a:srgbClr val="6F2F9F"/>
                </a:solidFill>
                <a:latin typeface="Roboto Bk"/>
                <a:cs typeface="Roboto Bk"/>
              </a:rPr>
              <a:t> </a:t>
            </a:r>
            <a:r>
              <a:rPr sz="3200" b="1" dirty="0">
                <a:solidFill>
                  <a:srgbClr val="6F2F9F"/>
                </a:solidFill>
                <a:latin typeface="Roboto Bk"/>
                <a:cs typeface="Roboto Bk"/>
              </a:rPr>
              <a:t>com</a:t>
            </a:r>
            <a:r>
              <a:rPr sz="3200" b="1" spc="5" dirty="0">
                <a:solidFill>
                  <a:srgbClr val="6F2F9F"/>
                </a:solidFill>
                <a:latin typeface="Roboto Bk"/>
                <a:cs typeface="Roboto Bk"/>
              </a:rPr>
              <a:t> </a:t>
            </a:r>
            <a:r>
              <a:rPr sz="3200" b="1" spc="-10" dirty="0">
                <a:solidFill>
                  <a:srgbClr val="48AC70"/>
                </a:solidFill>
                <a:latin typeface="Roboto"/>
                <a:cs typeface="Roboto"/>
              </a:rPr>
              <a:t>Cartão 	</a:t>
            </a:r>
            <a:r>
              <a:rPr sz="3200" b="1" dirty="0">
                <a:solidFill>
                  <a:srgbClr val="48AC70"/>
                </a:solidFill>
                <a:latin typeface="Roboto"/>
                <a:cs typeface="Roboto"/>
              </a:rPr>
              <a:t>Porto</a:t>
            </a:r>
            <a:r>
              <a:rPr sz="3200" b="1" spc="-70" dirty="0">
                <a:solidFill>
                  <a:srgbClr val="48AC70"/>
                </a:solidFill>
                <a:latin typeface="Roboto"/>
                <a:cs typeface="Roboto"/>
              </a:rPr>
              <a:t> </a:t>
            </a:r>
            <a:r>
              <a:rPr sz="3200" b="1" spc="-25" dirty="0">
                <a:solidFill>
                  <a:srgbClr val="48AC70"/>
                </a:solidFill>
                <a:latin typeface="Roboto"/>
                <a:cs typeface="Roboto"/>
              </a:rPr>
              <a:t>Bank</a:t>
            </a:r>
            <a:r>
              <a:rPr sz="3200" b="1" spc="-25" dirty="0">
                <a:solidFill>
                  <a:srgbClr val="6F2F9F"/>
                </a:solidFill>
                <a:latin typeface="Roboto Bk"/>
                <a:cs typeface="Roboto Bk"/>
              </a:rPr>
              <a:t>:</a:t>
            </a:r>
            <a:r>
              <a:rPr sz="3200" b="1" spc="-80" dirty="0">
                <a:solidFill>
                  <a:srgbClr val="6F2F9F"/>
                </a:solidFill>
                <a:latin typeface="Roboto Bk"/>
                <a:cs typeface="Roboto Bk"/>
              </a:rPr>
              <a:t> </a:t>
            </a:r>
            <a:r>
              <a:rPr sz="3200" b="1" dirty="0">
                <a:solidFill>
                  <a:srgbClr val="48AC70"/>
                </a:solidFill>
                <a:latin typeface="Roboto"/>
                <a:cs typeface="Roboto"/>
              </a:rPr>
              <a:t>+10%</a:t>
            </a:r>
            <a:r>
              <a:rPr sz="3200" b="1" spc="-75" dirty="0">
                <a:solidFill>
                  <a:srgbClr val="48AC70"/>
                </a:solidFill>
                <a:latin typeface="Roboto"/>
                <a:cs typeface="Roboto"/>
              </a:rPr>
              <a:t> </a:t>
            </a:r>
            <a:r>
              <a:rPr sz="3200" b="1" spc="-25" dirty="0">
                <a:solidFill>
                  <a:srgbClr val="6F2F9F"/>
                </a:solidFill>
                <a:latin typeface="Roboto Bk"/>
                <a:cs typeface="Roboto Bk"/>
              </a:rPr>
              <a:t>de 	</a:t>
            </a:r>
            <a:r>
              <a:rPr sz="3200" b="1" spc="-10" dirty="0">
                <a:solidFill>
                  <a:srgbClr val="6F2F9F"/>
                </a:solidFill>
                <a:latin typeface="Roboto Bk"/>
                <a:cs typeface="Roboto Bk"/>
              </a:rPr>
              <a:t>desconto.</a:t>
            </a:r>
            <a:endParaRPr sz="3200">
              <a:latin typeface="Roboto Bk"/>
              <a:cs typeface="Roboto B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5848" y="6497827"/>
            <a:ext cx="4890135" cy="4890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2595" indent="-42989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42595" algn="l"/>
              </a:tabLst>
            </a:pPr>
            <a:r>
              <a:rPr sz="3200" b="1" spc="-10" dirty="0">
                <a:solidFill>
                  <a:srgbClr val="4E1F95"/>
                </a:solidFill>
                <a:latin typeface="Roboto"/>
                <a:cs typeface="Roboto"/>
              </a:rPr>
              <a:t>Crédito</a:t>
            </a:r>
            <a:endParaRPr sz="3200">
              <a:latin typeface="Roboto"/>
              <a:cs typeface="Roboto"/>
            </a:endParaRPr>
          </a:p>
          <a:p>
            <a:pPr marL="442595" indent="-429895">
              <a:lnSpc>
                <a:spcPct val="100000"/>
              </a:lnSpc>
              <a:buFont typeface="Arial MT"/>
              <a:buChar char="•"/>
              <a:tabLst>
                <a:tab pos="442595" algn="l"/>
              </a:tabLst>
            </a:pPr>
            <a:r>
              <a:rPr sz="3200" b="1" dirty="0">
                <a:solidFill>
                  <a:srgbClr val="4E1F95"/>
                </a:solidFill>
                <a:latin typeface="Roboto"/>
                <a:cs typeface="Roboto"/>
              </a:rPr>
              <a:t>Débito</a:t>
            </a:r>
            <a:r>
              <a:rPr sz="3200" b="1" spc="-125" dirty="0">
                <a:solidFill>
                  <a:srgbClr val="4E1F95"/>
                </a:solidFill>
                <a:latin typeface="Roboto"/>
                <a:cs typeface="Roboto"/>
              </a:rPr>
              <a:t> </a:t>
            </a:r>
            <a:r>
              <a:rPr sz="3200" b="1" spc="55" dirty="0">
                <a:solidFill>
                  <a:srgbClr val="4E1F95"/>
                </a:solidFill>
                <a:latin typeface="Roboto"/>
                <a:cs typeface="Roboto"/>
              </a:rPr>
              <a:t>*</a:t>
            </a:r>
            <a:endParaRPr sz="3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Roboto"/>
              <a:cs typeface="Roboto"/>
            </a:endParaRPr>
          </a:p>
          <a:p>
            <a:pPr marL="12700" marR="1572260">
              <a:lnSpc>
                <a:spcPct val="100000"/>
              </a:lnSpc>
            </a:pPr>
            <a:r>
              <a:rPr sz="2200" b="1" dirty="0">
                <a:solidFill>
                  <a:srgbClr val="4E1F95"/>
                </a:solidFill>
                <a:latin typeface="Roboto Bk"/>
                <a:cs typeface="Roboto Bk"/>
              </a:rPr>
              <a:t>*Bancos:</a:t>
            </a:r>
            <a:r>
              <a:rPr sz="2200" b="1" spc="-10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2200" b="1" spc="-60" dirty="0">
                <a:solidFill>
                  <a:srgbClr val="4E1F95"/>
                </a:solidFill>
                <a:latin typeface="Roboto Bk"/>
                <a:cs typeface="Roboto Bk"/>
              </a:rPr>
              <a:t>Itaú,</a:t>
            </a:r>
            <a:r>
              <a:rPr sz="2200" b="1" spc="-7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2200" b="1" spc="-10" dirty="0">
                <a:solidFill>
                  <a:srgbClr val="4E1F95"/>
                </a:solidFill>
                <a:latin typeface="Roboto Bk"/>
                <a:cs typeface="Roboto Bk"/>
              </a:rPr>
              <a:t>Santander, </a:t>
            </a:r>
            <a:r>
              <a:rPr sz="2200" b="1" dirty="0">
                <a:solidFill>
                  <a:srgbClr val="4E1F95"/>
                </a:solidFill>
                <a:latin typeface="Roboto Bk"/>
                <a:cs typeface="Roboto Bk"/>
              </a:rPr>
              <a:t>Banco</a:t>
            </a:r>
            <a:r>
              <a:rPr sz="2200" b="1" spc="-8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2200" b="1" dirty="0">
                <a:solidFill>
                  <a:srgbClr val="4E1F95"/>
                </a:solidFill>
                <a:latin typeface="Roboto Bk"/>
                <a:cs typeface="Roboto Bk"/>
              </a:rPr>
              <a:t>do</a:t>
            </a:r>
            <a:r>
              <a:rPr sz="2200" b="1" spc="-6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2200" b="1" spc="-40" dirty="0">
                <a:solidFill>
                  <a:srgbClr val="4E1F95"/>
                </a:solidFill>
                <a:latin typeface="Roboto Bk"/>
                <a:cs typeface="Roboto Bk"/>
              </a:rPr>
              <a:t>Brasil,</a:t>
            </a:r>
            <a:r>
              <a:rPr sz="2200" b="1" spc="-5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2200" b="1" spc="-20" dirty="0">
                <a:solidFill>
                  <a:srgbClr val="4E1F95"/>
                </a:solidFill>
                <a:latin typeface="Roboto Bk"/>
                <a:cs typeface="Roboto Bk"/>
              </a:rPr>
              <a:t>Banrisul</a:t>
            </a:r>
            <a:r>
              <a:rPr sz="2200" b="1" spc="-35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2200" b="1" spc="-50" dirty="0">
                <a:solidFill>
                  <a:srgbClr val="4E1F95"/>
                </a:solidFill>
                <a:latin typeface="Roboto Bk"/>
                <a:cs typeface="Roboto Bk"/>
              </a:rPr>
              <a:t>e </a:t>
            </a:r>
            <a:r>
              <a:rPr sz="2200" b="1" spc="-10" dirty="0">
                <a:solidFill>
                  <a:srgbClr val="4E1F95"/>
                </a:solidFill>
                <a:latin typeface="Roboto Bk"/>
                <a:cs typeface="Roboto Bk"/>
              </a:rPr>
              <a:t>Bradesco.</a:t>
            </a:r>
            <a:endParaRPr sz="2200">
              <a:latin typeface="Roboto Bk"/>
              <a:cs typeface="Roboto Bk"/>
            </a:endParaRPr>
          </a:p>
          <a:p>
            <a:pPr>
              <a:lnSpc>
                <a:spcPct val="100000"/>
              </a:lnSpc>
              <a:spcBef>
                <a:spcPts val="1540"/>
              </a:spcBef>
            </a:pPr>
            <a:endParaRPr sz="2200">
              <a:latin typeface="Roboto Bk"/>
              <a:cs typeface="Roboto Bk"/>
            </a:endParaRPr>
          </a:p>
          <a:p>
            <a:pPr marL="441325">
              <a:lnSpc>
                <a:spcPct val="100000"/>
              </a:lnSpc>
              <a:spcBef>
                <a:spcPts val="5"/>
              </a:spcBef>
            </a:pPr>
            <a:r>
              <a:rPr sz="3600" b="1" spc="615" dirty="0">
                <a:solidFill>
                  <a:srgbClr val="FFA83D"/>
                </a:solidFill>
                <a:latin typeface="Verdana"/>
                <a:cs typeface="Verdana"/>
              </a:rPr>
              <a:t>E</a:t>
            </a:r>
            <a:r>
              <a:rPr sz="3600" b="1" spc="-355" dirty="0">
                <a:solidFill>
                  <a:srgbClr val="FFA83D"/>
                </a:solidFill>
                <a:latin typeface="Verdana"/>
                <a:cs typeface="Verdana"/>
              </a:rPr>
              <a:t> </a:t>
            </a:r>
            <a:r>
              <a:rPr sz="3600" b="1" spc="390" dirty="0">
                <a:solidFill>
                  <a:srgbClr val="FFA83D"/>
                </a:solidFill>
                <a:latin typeface="Verdana"/>
                <a:cs typeface="Verdana"/>
              </a:rPr>
              <a:t>mais!</a:t>
            </a:r>
            <a:endParaRPr sz="3600">
              <a:latin typeface="Verdana"/>
              <a:cs typeface="Verdana"/>
            </a:endParaRPr>
          </a:p>
          <a:p>
            <a:pPr marL="344805" marR="5080">
              <a:lnSpc>
                <a:spcPct val="100000"/>
              </a:lnSpc>
              <a:spcBef>
                <a:spcPts val="2620"/>
              </a:spcBef>
            </a:pPr>
            <a:r>
              <a:rPr sz="3200" b="1" dirty="0">
                <a:solidFill>
                  <a:srgbClr val="48AC70"/>
                </a:solidFill>
                <a:latin typeface="Roboto"/>
                <a:cs typeface="Roboto"/>
              </a:rPr>
              <a:t>Cartão</a:t>
            </a:r>
            <a:r>
              <a:rPr sz="3200" b="1" spc="-30" dirty="0">
                <a:solidFill>
                  <a:srgbClr val="48AC70"/>
                </a:solidFill>
                <a:latin typeface="Roboto"/>
                <a:cs typeface="Roboto"/>
              </a:rPr>
              <a:t> </a:t>
            </a:r>
            <a:r>
              <a:rPr sz="3200" b="1" dirty="0">
                <a:solidFill>
                  <a:srgbClr val="48AC70"/>
                </a:solidFill>
                <a:latin typeface="Roboto"/>
                <a:cs typeface="Roboto"/>
              </a:rPr>
              <a:t>Porto</a:t>
            </a:r>
            <a:r>
              <a:rPr sz="3200" b="1" spc="-30" dirty="0">
                <a:solidFill>
                  <a:srgbClr val="48AC70"/>
                </a:solidFill>
                <a:latin typeface="Roboto"/>
                <a:cs typeface="Roboto"/>
              </a:rPr>
              <a:t> </a:t>
            </a:r>
            <a:r>
              <a:rPr sz="3200" b="1" dirty="0">
                <a:solidFill>
                  <a:srgbClr val="48AC70"/>
                </a:solidFill>
                <a:latin typeface="Roboto"/>
                <a:cs typeface="Roboto"/>
              </a:rPr>
              <a:t>Bank</a:t>
            </a:r>
            <a:r>
              <a:rPr sz="3200" b="1" spc="-45" dirty="0">
                <a:solidFill>
                  <a:srgbClr val="48AC70"/>
                </a:solidFill>
                <a:latin typeface="Roboto"/>
                <a:cs typeface="Roboto"/>
              </a:rPr>
              <a:t> </a:t>
            </a:r>
            <a:r>
              <a:rPr sz="3200" b="1" spc="-25" dirty="0">
                <a:solidFill>
                  <a:srgbClr val="4E1F95"/>
                </a:solidFill>
                <a:latin typeface="Roboto Bk"/>
                <a:cs typeface="Roboto Bk"/>
              </a:rPr>
              <a:t>tem </a:t>
            </a:r>
            <a:r>
              <a:rPr sz="3200" b="1" dirty="0">
                <a:solidFill>
                  <a:srgbClr val="4E1F95"/>
                </a:solidFill>
                <a:latin typeface="Roboto Bk"/>
                <a:cs typeface="Roboto Bk"/>
              </a:rPr>
              <a:t>desconto</a:t>
            </a:r>
            <a:r>
              <a:rPr sz="3200" b="1" spc="-4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3200" b="1" dirty="0">
                <a:solidFill>
                  <a:srgbClr val="48AC70"/>
                </a:solidFill>
                <a:latin typeface="Roboto"/>
                <a:cs typeface="Roboto"/>
              </a:rPr>
              <a:t>mensal</a:t>
            </a:r>
            <a:r>
              <a:rPr sz="3200" b="1" spc="-40" dirty="0">
                <a:solidFill>
                  <a:srgbClr val="48AC70"/>
                </a:solidFill>
                <a:latin typeface="Roboto"/>
                <a:cs typeface="Roboto"/>
              </a:rPr>
              <a:t> </a:t>
            </a:r>
            <a:r>
              <a:rPr sz="3200" b="1" dirty="0">
                <a:solidFill>
                  <a:srgbClr val="4E1F95"/>
                </a:solidFill>
                <a:latin typeface="Roboto Bk"/>
                <a:cs typeface="Roboto Bk"/>
              </a:rPr>
              <a:t>de</a:t>
            </a:r>
            <a:r>
              <a:rPr sz="3200" b="1" spc="-40" dirty="0">
                <a:solidFill>
                  <a:srgbClr val="4E1F95"/>
                </a:solidFill>
                <a:latin typeface="Roboto Bk"/>
                <a:cs typeface="Roboto Bk"/>
              </a:rPr>
              <a:t> </a:t>
            </a:r>
            <a:r>
              <a:rPr sz="3200" b="1" spc="-25" dirty="0">
                <a:solidFill>
                  <a:srgbClr val="48AC70"/>
                </a:solidFill>
                <a:latin typeface="Roboto"/>
                <a:cs typeface="Roboto"/>
              </a:rPr>
              <a:t>10%</a:t>
            </a:r>
            <a:endParaRPr sz="3200">
              <a:latin typeface="Roboto"/>
              <a:cs typeface="Robo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432613" y="0"/>
            <a:ext cx="7254875" cy="12978130"/>
            <a:chOff x="6432613" y="0"/>
            <a:chExt cx="7254875" cy="1297813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63483" y="0"/>
              <a:ext cx="5623560" cy="18669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437376" y="9029700"/>
              <a:ext cx="0" cy="3948429"/>
            </a:xfrm>
            <a:custGeom>
              <a:avLst/>
              <a:gdLst/>
              <a:ahLst/>
              <a:cxnLst/>
              <a:rect l="l" t="t" r="r" b="b"/>
              <a:pathLst>
                <a:path h="3948429">
                  <a:moveTo>
                    <a:pt x="0" y="0"/>
                  </a:moveTo>
                  <a:lnTo>
                    <a:pt x="0" y="3947909"/>
                  </a:lnTo>
                </a:path>
              </a:pathLst>
            </a:custGeom>
            <a:ln w="9525">
              <a:solidFill>
                <a:srgbClr val="49A970"/>
              </a:solidFill>
              <a:prstDash val="lg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5973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100"/>
              </a:spcBef>
            </a:pPr>
            <a:r>
              <a:rPr spc="705" dirty="0"/>
              <a:t>Formas</a:t>
            </a:r>
            <a:r>
              <a:rPr spc="-530" dirty="0"/>
              <a:t> </a:t>
            </a:r>
            <a:r>
              <a:rPr spc="440" dirty="0"/>
              <a:t>de</a:t>
            </a:r>
            <a:r>
              <a:rPr spc="-525" dirty="0"/>
              <a:t> </a:t>
            </a:r>
            <a:r>
              <a:rPr spc="675" dirty="0"/>
              <a:t>Pagamento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714730" cy="13716000"/>
            <a:chOff x="0" y="0"/>
            <a:chExt cx="13714730" cy="13716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711192"/>
              <a:ext cx="7324343" cy="110048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120899"/>
              <a:ext cx="8004175" cy="11595100"/>
            </a:xfrm>
            <a:custGeom>
              <a:avLst/>
              <a:gdLst/>
              <a:ahLst/>
              <a:cxnLst/>
              <a:rect l="l" t="t" r="r" b="b"/>
              <a:pathLst>
                <a:path w="8004175" h="11595100">
                  <a:moveTo>
                    <a:pt x="8004048" y="7772400"/>
                  </a:moveTo>
                  <a:lnTo>
                    <a:pt x="8003781" y="7708900"/>
                  </a:lnTo>
                  <a:lnTo>
                    <a:pt x="8003006" y="7645400"/>
                  </a:lnTo>
                  <a:lnTo>
                    <a:pt x="8001698" y="7581900"/>
                  </a:lnTo>
                  <a:lnTo>
                    <a:pt x="7999895" y="7518400"/>
                  </a:lnTo>
                  <a:lnTo>
                    <a:pt x="7997558" y="7454900"/>
                  </a:lnTo>
                  <a:lnTo>
                    <a:pt x="7994726" y="7391400"/>
                  </a:lnTo>
                  <a:lnTo>
                    <a:pt x="7991373" y="7327900"/>
                  </a:lnTo>
                  <a:lnTo>
                    <a:pt x="7987525" y="7264400"/>
                  </a:lnTo>
                  <a:lnTo>
                    <a:pt x="7983156" y="7200900"/>
                  </a:lnTo>
                  <a:lnTo>
                    <a:pt x="7978292" y="7137400"/>
                  </a:lnTo>
                  <a:lnTo>
                    <a:pt x="7972933" y="7073900"/>
                  </a:lnTo>
                  <a:lnTo>
                    <a:pt x="7967065" y="7010400"/>
                  </a:lnTo>
                  <a:lnTo>
                    <a:pt x="7960703" y="6946900"/>
                  </a:lnTo>
                  <a:lnTo>
                    <a:pt x="7953845" y="6883400"/>
                  </a:lnTo>
                  <a:lnTo>
                    <a:pt x="7946491" y="6819900"/>
                  </a:lnTo>
                  <a:lnTo>
                    <a:pt x="7938643" y="6756400"/>
                  </a:lnTo>
                  <a:lnTo>
                    <a:pt x="7930312" y="6692900"/>
                  </a:lnTo>
                  <a:lnTo>
                    <a:pt x="7921485" y="6642100"/>
                  </a:lnTo>
                  <a:lnTo>
                    <a:pt x="7912189" y="6578600"/>
                  </a:lnTo>
                  <a:lnTo>
                    <a:pt x="7902397" y="6515100"/>
                  </a:lnTo>
                  <a:lnTo>
                    <a:pt x="7892123" y="6451600"/>
                  </a:lnTo>
                  <a:lnTo>
                    <a:pt x="7881366" y="6388100"/>
                  </a:lnTo>
                  <a:lnTo>
                    <a:pt x="7870139" y="6324600"/>
                  </a:lnTo>
                  <a:lnTo>
                    <a:pt x="7858430" y="6273800"/>
                  </a:lnTo>
                  <a:lnTo>
                    <a:pt x="7846250" y="6210300"/>
                  </a:lnTo>
                  <a:lnTo>
                    <a:pt x="7833601" y="6146800"/>
                  </a:lnTo>
                  <a:lnTo>
                    <a:pt x="7820482" y="6083300"/>
                  </a:lnTo>
                  <a:lnTo>
                    <a:pt x="7806893" y="6019800"/>
                  </a:lnTo>
                  <a:lnTo>
                    <a:pt x="7792847" y="5969000"/>
                  </a:lnTo>
                  <a:lnTo>
                    <a:pt x="7778331" y="5905500"/>
                  </a:lnTo>
                  <a:lnTo>
                    <a:pt x="7763345" y="5842000"/>
                  </a:lnTo>
                  <a:lnTo>
                    <a:pt x="7747914" y="5791200"/>
                  </a:lnTo>
                  <a:lnTo>
                    <a:pt x="7732014" y="5727700"/>
                  </a:lnTo>
                  <a:lnTo>
                    <a:pt x="7715669" y="5664200"/>
                  </a:lnTo>
                  <a:lnTo>
                    <a:pt x="7698867" y="5613400"/>
                  </a:lnTo>
                  <a:lnTo>
                    <a:pt x="7681608" y="5549900"/>
                  </a:lnTo>
                  <a:lnTo>
                    <a:pt x="7663904" y="5486400"/>
                  </a:lnTo>
                  <a:lnTo>
                    <a:pt x="7645743" y="5435600"/>
                  </a:lnTo>
                  <a:lnTo>
                    <a:pt x="7627150" y="5372100"/>
                  </a:lnTo>
                  <a:lnTo>
                    <a:pt x="7608100" y="5321300"/>
                  </a:lnTo>
                  <a:lnTo>
                    <a:pt x="7588618" y="5257800"/>
                  </a:lnTo>
                  <a:lnTo>
                    <a:pt x="7568692" y="5207000"/>
                  </a:lnTo>
                  <a:lnTo>
                    <a:pt x="7548334" y="5143500"/>
                  </a:lnTo>
                  <a:lnTo>
                    <a:pt x="7527544" y="5092700"/>
                  </a:lnTo>
                  <a:lnTo>
                    <a:pt x="7506309" y="5029200"/>
                  </a:lnTo>
                  <a:lnTo>
                    <a:pt x="7484643" y="4978400"/>
                  </a:lnTo>
                  <a:lnTo>
                    <a:pt x="7462558" y="4914900"/>
                  </a:lnTo>
                  <a:lnTo>
                    <a:pt x="7440028" y="4864100"/>
                  </a:lnTo>
                  <a:lnTo>
                    <a:pt x="7417092" y="4800600"/>
                  </a:lnTo>
                  <a:lnTo>
                    <a:pt x="7393724" y="4749800"/>
                  </a:lnTo>
                  <a:lnTo>
                    <a:pt x="7369924" y="4699000"/>
                  </a:lnTo>
                  <a:lnTo>
                    <a:pt x="7345718" y="4635500"/>
                  </a:lnTo>
                  <a:lnTo>
                    <a:pt x="7321093" y="4584700"/>
                  </a:lnTo>
                  <a:lnTo>
                    <a:pt x="7296048" y="4533900"/>
                  </a:lnTo>
                  <a:lnTo>
                    <a:pt x="7270585" y="4470400"/>
                  </a:lnTo>
                  <a:lnTo>
                    <a:pt x="7244715" y="4419600"/>
                  </a:lnTo>
                  <a:lnTo>
                    <a:pt x="7218439" y="4368800"/>
                  </a:lnTo>
                  <a:lnTo>
                    <a:pt x="7191756" y="4305300"/>
                  </a:lnTo>
                  <a:lnTo>
                    <a:pt x="7164667" y="4254500"/>
                  </a:lnTo>
                  <a:lnTo>
                    <a:pt x="7137171" y="4203700"/>
                  </a:lnTo>
                  <a:lnTo>
                    <a:pt x="7109269" y="4152900"/>
                  </a:lnTo>
                  <a:lnTo>
                    <a:pt x="7080974" y="4102100"/>
                  </a:lnTo>
                  <a:lnTo>
                    <a:pt x="7052284" y="4038600"/>
                  </a:lnTo>
                  <a:lnTo>
                    <a:pt x="7023189" y="3987800"/>
                  </a:lnTo>
                  <a:lnTo>
                    <a:pt x="6993712" y="3937000"/>
                  </a:lnTo>
                  <a:lnTo>
                    <a:pt x="6963829" y="3886200"/>
                  </a:lnTo>
                  <a:lnTo>
                    <a:pt x="6933565" y="3835400"/>
                  </a:lnTo>
                  <a:lnTo>
                    <a:pt x="6902907" y="3784600"/>
                  </a:lnTo>
                  <a:lnTo>
                    <a:pt x="6871868" y="3733800"/>
                  </a:lnTo>
                  <a:lnTo>
                    <a:pt x="6840448" y="3683000"/>
                  </a:lnTo>
                  <a:lnTo>
                    <a:pt x="6808648" y="3632200"/>
                  </a:lnTo>
                  <a:lnTo>
                    <a:pt x="6776466" y="3581400"/>
                  </a:lnTo>
                  <a:lnTo>
                    <a:pt x="6743903" y="3530600"/>
                  </a:lnTo>
                  <a:lnTo>
                    <a:pt x="6710972" y="3479800"/>
                  </a:lnTo>
                  <a:lnTo>
                    <a:pt x="6677660" y="3429000"/>
                  </a:lnTo>
                  <a:lnTo>
                    <a:pt x="6643979" y="3378200"/>
                  </a:lnTo>
                  <a:lnTo>
                    <a:pt x="6609918" y="3327400"/>
                  </a:lnTo>
                  <a:lnTo>
                    <a:pt x="6575501" y="3276600"/>
                  </a:lnTo>
                  <a:lnTo>
                    <a:pt x="6540716" y="3238500"/>
                  </a:lnTo>
                  <a:lnTo>
                    <a:pt x="6505575" y="3187700"/>
                  </a:lnTo>
                  <a:lnTo>
                    <a:pt x="6470066" y="3136900"/>
                  </a:lnTo>
                  <a:lnTo>
                    <a:pt x="6434188" y="3086100"/>
                  </a:lnTo>
                  <a:lnTo>
                    <a:pt x="6397968" y="3048000"/>
                  </a:lnTo>
                  <a:lnTo>
                    <a:pt x="6361379" y="2997200"/>
                  </a:lnTo>
                  <a:lnTo>
                    <a:pt x="6324447" y="2946400"/>
                  </a:lnTo>
                  <a:lnTo>
                    <a:pt x="6287147" y="2895600"/>
                  </a:lnTo>
                  <a:lnTo>
                    <a:pt x="6249517" y="2857500"/>
                  </a:lnTo>
                  <a:lnTo>
                    <a:pt x="6211532" y="2806700"/>
                  </a:lnTo>
                  <a:lnTo>
                    <a:pt x="6173203" y="2768600"/>
                  </a:lnTo>
                  <a:lnTo>
                    <a:pt x="6134519" y="2717800"/>
                  </a:lnTo>
                  <a:lnTo>
                    <a:pt x="6095504" y="2667000"/>
                  </a:lnTo>
                  <a:lnTo>
                    <a:pt x="6056147" y="2628900"/>
                  </a:lnTo>
                  <a:lnTo>
                    <a:pt x="6016447" y="2578100"/>
                  </a:lnTo>
                  <a:lnTo>
                    <a:pt x="5976417" y="2540000"/>
                  </a:lnTo>
                  <a:lnTo>
                    <a:pt x="5936056" y="2489200"/>
                  </a:lnTo>
                  <a:lnTo>
                    <a:pt x="5854331" y="2413000"/>
                  </a:lnTo>
                  <a:lnTo>
                    <a:pt x="5812980" y="2362200"/>
                  </a:lnTo>
                  <a:lnTo>
                    <a:pt x="5729300" y="2286000"/>
                  </a:lnTo>
                  <a:lnTo>
                    <a:pt x="5686984" y="2235200"/>
                  </a:lnTo>
                  <a:lnTo>
                    <a:pt x="5601373" y="2159000"/>
                  </a:lnTo>
                  <a:lnTo>
                    <a:pt x="5558091" y="2108200"/>
                  </a:lnTo>
                  <a:lnTo>
                    <a:pt x="5426392" y="1993900"/>
                  </a:lnTo>
                  <a:lnTo>
                    <a:pt x="5291912" y="1879600"/>
                  </a:lnTo>
                  <a:lnTo>
                    <a:pt x="5154727" y="1765300"/>
                  </a:lnTo>
                  <a:lnTo>
                    <a:pt x="5014874" y="1651000"/>
                  </a:lnTo>
                  <a:lnTo>
                    <a:pt x="4824349" y="1498600"/>
                  </a:lnTo>
                  <a:lnTo>
                    <a:pt x="4776013" y="1473200"/>
                  </a:lnTo>
                  <a:lnTo>
                    <a:pt x="4678502" y="1397000"/>
                  </a:lnTo>
                  <a:lnTo>
                    <a:pt x="4629328" y="1371600"/>
                  </a:lnTo>
                  <a:lnTo>
                    <a:pt x="4530166" y="1295400"/>
                  </a:lnTo>
                  <a:lnTo>
                    <a:pt x="4480179" y="1270000"/>
                  </a:lnTo>
                  <a:lnTo>
                    <a:pt x="4429925" y="1231900"/>
                  </a:lnTo>
                  <a:lnTo>
                    <a:pt x="4379404" y="1206500"/>
                  </a:lnTo>
                  <a:lnTo>
                    <a:pt x="4328617" y="1168400"/>
                  </a:lnTo>
                  <a:lnTo>
                    <a:pt x="4277576" y="1143000"/>
                  </a:lnTo>
                  <a:lnTo>
                    <a:pt x="4226268" y="1104900"/>
                  </a:lnTo>
                  <a:lnTo>
                    <a:pt x="4174706" y="1079500"/>
                  </a:lnTo>
                  <a:lnTo>
                    <a:pt x="4122890" y="1041400"/>
                  </a:lnTo>
                  <a:lnTo>
                    <a:pt x="4018496" y="990600"/>
                  </a:lnTo>
                  <a:lnTo>
                    <a:pt x="3965918" y="952500"/>
                  </a:lnTo>
                  <a:lnTo>
                    <a:pt x="3753154" y="850900"/>
                  </a:lnTo>
                  <a:lnTo>
                    <a:pt x="3699370" y="812800"/>
                  </a:lnTo>
                  <a:lnTo>
                    <a:pt x="3260636" y="609600"/>
                  </a:lnTo>
                  <a:lnTo>
                    <a:pt x="3204768" y="596900"/>
                  </a:lnTo>
                  <a:lnTo>
                    <a:pt x="3035871" y="520700"/>
                  </a:lnTo>
                  <a:lnTo>
                    <a:pt x="2979153" y="508000"/>
                  </a:lnTo>
                  <a:lnTo>
                    <a:pt x="2865056" y="457200"/>
                  </a:lnTo>
                  <a:lnTo>
                    <a:pt x="2807703" y="444500"/>
                  </a:lnTo>
                  <a:lnTo>
                    <a:pt x="2750134" y="419100"/>
                  </a:lnTo>
                  <a:lnTo>
                    <a:pt x="2692374" y="406400"/>
                  </a:lnTo>
                  <a:lnTo>
                    <a:pt x="2634399" y="381000"/>
                  </a:lnTo>
                  <a:lnTo>
                    <a:pt x="2576233" y="368300"/>
                  </a:lnTo>
                  <a:lnTo>
                    <a:pt x="2517864" y="342900"/>
                  </a:lnTo>
                  <a:lnTo>
                    <a:pt x="2459304" y="330200"/>
                  </a:lnTo>
                  <a:lnTo>
                    <a:pt x="2400554" y="304800"/>
                  </a:lnTo>
                  <a:lnTo>
                    <a:pt x="2223135" y="266700"/>
                  </a:lnTo>
                  <a:lnTo>
                    <a:pt x="2163622" y="241300"/>
                  </a:lnTo>
                  <a:lnTo>
                    <a:pt x="1497317" y="101600"/>
                  </a:lnTo>
                  <a:lnTo>
                    <a:pt x="1435735" y="101600"/>
                  </a:lnTo>
                  <a:lnTo>
                    <a:pt x="1312087" y="76200"/>
                  </a:lnTo>
                  <a:lnTo>
                    <a:pt x="1250022" y="76200"/>
                  </a:lnTo>
                  <a:lnTo>
                    <a:pt x="1125448" y="50800"/>
                  </a:lnTo>
                  <a:lnTo>
                    <a:pt x="1062939" y="50800"/>
                  </a:lnTo>
                  <a:lnTo>
                    <a:pt x="1000277" y="38100"/>
                  </a:lnTo>
                  <a:lnTo>
                    <a:pt x="937463" y="38100"/>
                  </a:lnTo>
                  <a:lnTo>
                    <a:pt x="874522" y="25400"/>
                  </a:lnTo>
                  <a:lnTo>
                    <a:pt x="748195" y="25400"/>
                  </a:lnTo>
                  <a:lnTo>
                    <a:pt x="684822" y="12700"/>
                  </a:lnTo>
                  <a:lnTo>
                    <a:pt x="365963" y="12700"/>
                  </a:lnTo>
                  <a:lnTo>
                    <a:pt x="301815" y="0"/>
                  </a:lnTo>
                  <a:lnTo>
                    <a:pt x="237540" y="0"/>
                  </a:lnTo>
                  <a:lnTo>
                    <a:pt x="0" y="12700"/>
                  </a:lnTo>
                  <a:lnTo>
                    <a:pt x="0" y="698500"/>
                  </a:lnTo>
                  <a:lnTo>
                    <a:pt x="0" y="11595100"/>
                  </a:lnTo>
                  <a:lnTo>
                    <a:pt x="6156096" y="11595100"/>
                  </a:lnTo>
                  <a:lnTo>
                    <a:pt x="6996239" y="11595100"/>
                  </a:lnTo>
                  <a:lnTo>
                    <a:pt x="7023189" y="11557000"/>
                  </a:lnTo>
                  <a:lnTo>
                    <a:pt x="7052284" y="11506200"/>
                  </a:lnTo>
                  <a:lnTo>
                    <a:pt x="7080974" y="11442700"/>
                  </a:lnTo>
                  <a:lnTo>
                    <a:pt x="7109269" y="11391900"/>
                  </a:lnTo>
                  <a:lnTo>
                    <a:pt x="7137171" y="11341100"/>
                  </a:lnTo>
                  <a:lnTo>
                    <a:pt x="7164667" y="11290300"/>
                  </a:lnTo>
                  <a:lnTo>
                    <a:pt x="7191756" y="11239500"/>
                  </a:lnTo>
                  <a:lnTo>
                    <a:pt x="7218439" y="11176000"/>
                  </a:lnTo>
                  <a:lnTo>
                    <a:pt x="7244715" y="11125200"/>
                  </a:lnTo>
                  <a:lnTo>
                    <a:pt x="7270585" y="11074400"/>
                  </a:lnTo>
                  <a:lnTo>
                    <a:pt x="7296048" y="11010900"/>
                  </a:lnTo>
                  <a:lnTo>
                    <a:pt x="7321093" y="10960100"/>
                  </a:lnTo>
                  <a:lnTo>
                    <a:pt x="7345718" y="10909300"/>
                  </a:lnTo>
                  <a:lnTo>
                    <a:pt x="7369924" y="10845800"/>
                  </a:lnTo>
                  <a:lnTo>
                    <a:pt x="7393724" y="10795000"/>
                  </a:lnTo>
                  <a:lnTo>
                    <a:pt x="7417092" y="10744200"/>
                  </a:lnTo>
                  <a:lnTo>
                    <a:pt x="7440028" y="10680700"/>
                  </a:lnTo>
                  <a:lnTo>
                    <a:pt x="7462558" y="10629900"/>
                  </a:lnTo>
                  <a:lnTo>
                    <a:pt x="7484643" y="10566400"/>
                  </a:lnTo>
                  <a:lnTo>
                    <a:pt x="7506309" y="10515600"/>
                  </a:lnTo>
                  <a:lnTo>
                    <a:pt x="7527544" y="10452100"/>
                  </a:lnTo>
                  <a:lnTo>
                    <a:pt x="7548334" y="10401300"/>
                  </a:lnTo>
                  <a:lnTo>
                    <a:pt x="7568692" y="10337800"/>
                  </a:lnTo>
                  <a:lnTo>
                    <a:pt x="7588618" y="10287000"/>
                  </a:lnTo>
                  <a:lnTo>
                    <a:pt x="7608100" y="10223500"/>
                  </a:lnTo>
                  <a:lnTo>
                    <a:pt x="7627150" y="10172700"/>
                  </a:lnTo>
                  <a:lnTo>
                    <a:pt x="7645743" y="10109200"/>
                  </a:lnTo>
                  <a:lnTo>
                    <a:pt x="7663904" y="10058400"/>
                  </a:lnTo>
                  <a:lnTo>
                    <a:pt x="7681608" y="9994900"/>
                  </a:lnTo>
                  <a:lnTo>
                    <a:pt x="7698867" y="9931400"/>
                  </a:lnTo>
                  <a:lnTo>
                    <a:pt x="7715669" y="9880600"/>
                  </a:lnTo>
                  <a:lnTo>
                    <a:pt x="7732014" y="9817100"/>
                  </a:lnTo>
                  <a:lnTo>
                    <a:pt x="7747914" y="9753600"/>
                  </a:lnTo>
                  <a:lnTo>
                    <a:pt x="7763345" y="9702800"/>
                  </a:lnTo>
                  <a:lnTo>
                    <a:pt x="7778331" y="9639300"/>
                  </a:lnTo>
                  <a:lnTo>
                    <a:pt x="7792847" y="9575800"/>
                  </a:lnTo>
                  <a:lnTo>
                    <a:pt x="7806893" y="9525000"/>
                  </a:lnTo>
                  <a:lnTo>
                    <a:pt x="7820482" y="9461500"/>
                  </a:lnTo>
                  <a:lnTo>
                    <a:pt x="7833601" y="9398000"/>
                  </a:lnTo>
                  <a:lnTo>
                    <a:pt x="7846250" y="9334500"/>
                  </a:lnTo>
                  <a:lnTo>
                    <a:pt x="7858430" y="9271000"/>
                  </a:lnTo>
                  <a:lnTo>
                    <a:pt x="7870139" y="9220200"/>
                  </a:lnTo>
                  <a:lnTo>
                    <a:pt x="7881366" y="9156700"/>
                  </a:lnTo>
                  <a:lnTo>
                    <a:pt x="7892123" y="9093200"/>
                  </a:lnTo>
                  <a:lnTo>
                    <a:pt x="7902397" y="9029700"/>
                  </a:lnTo>
                  <a:lnTo>
                    <a:pt x="7912189" y="8966200"/>
                  </a:lnTo>
                  <a:lnTo>
                    <a:pt x="7921485" y="8902700"/>
                  </a:lnTo>
                  <a:lnTo>
                    <a:pt x="7930312" y="8851900"/>
                  </a:lnTo>
                  <a:lnTo>
                    <a:pt x="7938643" y="8788400"/>
                  </a:lnTo>
                  <a:lnTo>
                    <a:pt x="7946491" y="8724900"/>
                  </a:lnTo>
                  <a:lnTo>
                    <a:pt x="7953845" y="8661400"/>
                  </a:lnTo>
                  <a:lnTo>
                    <a:pt x="7960703" y="8597900"/>
                  </a:lnTo>
                  <a:lnTo>
                    <a:pt x="7967065" y="8534400"/>
                  </a:lnTo>
                  <a:lnTo>
                    <a:pt x="7972933" y="8470900"/>
                  </a:lnTo>
                  <a:lnTo>
                    <a:pt x="7978292" y="8407400"/>
                  </a:lnTo>
                  <a:lnTo>
                    <a:pt x="7983156" y="8343900"/>
                  </a:lnTo>
                  <a:lnTo>
                    <a:pt x="7987525" y="8280400"/>
                  </a:lnTo>
                  <a:lnTo>
                    <a:pt x="7991373" y="8216900"/>
                  </a:lnTo>
                  <a:lnTo>
                    <a:pt x="7994726" y="8153400"/>
                  </a:lnTo>
                  <a:lnTo>
                    <a:pt x="7997558" y="8089900"/>
                  </a:lnTo>
                  <a:lnTo>
                    <a:pt x="7999895" y="8026400"/>
                  </a:lnTo>
                  <a:lnTo>
                    <a:pt x="8001698" y="7962900"/>
                  </a:lnTo>
                  <a:lnTo>
                    <a:pt x="8003006" y="7899400"/>
                  </a:lnTo>
                  <a:lnTo>
                    <a:pt x="8003781" y="7835900"/>
                  </a:lnTo>
                  <a:lnTo>
                    <a:pt x="8004048" y="7772400"/>
                  </a:lnTo>
                  <a:close/>
                </a:path>
              </a:pathLst>
            </a:custGeom>
            <a:solidFill>
              <a:srgbClr val="FFA83D">
                <a:alpha val="3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163" y="5367528"/>
              <a:ext cx="7095743" cy="7086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4255" y="10002011"/>
              <a:ext cx="2990088" cy="29916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163" y="10027919"/>
              <a:ext cx="2887980" cy="288950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23696" y="1680718"/>
            <a:ext cx="699198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60" dirty="0">
                <a:solidFill>
                  <a:srgbClr val="49A970"/>
                </a:solidFill>
              </a:rPr>
              <a:t>Microchipagem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7975092" y="0"/>
            <a:ext cx="5712460" cy="10530840"/>
            <a:chOff x="7975092" y="0"/>
            <a:chExt cx="5712460" cy="1053084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63484" y="0"/>
              <a:ext cx="5623560" cy="18669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75092" y="4117847"/>
              <a:ext cx="624840" cy="63245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17764" y="5440679"/>
              <a:ext cx="623316" cy="63245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30540" y="7325868"/>
              <a:ext cx="623316" cy="6339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30540" y="8979407"/>
              <a:ext cx="623316" cy="6324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36636" y="9896856"/>
              <a:ext cx="623316" cy="63398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87553" y="13144296"/>
            <a:ext cx="41522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585858"/>
                </a:solidFill>
                <a:latin typeface="Roboto Bk"/>
                <a:cs typeface="Roboto Bk"/>
              </a:rPr>
              <a:t>Consulte</a:t>
            </a:r>
            <a:r>
              <a:rPr sz="1600" b="1" spc="-20" dirty="0">
                <a:solidFill>
                  <a:srgbClr val="585858"/>
                </a:solidFill>
                <a:latin typeface="Roboto Bk"/>
                <a:cs typeface="Roboto Bk"/>
              </a:rPr>
              <a:t> </a:t>
            </a:r>
            <a:r>
              <a:rPr sz="1600" b="1" dirty="0">
                <a:solidFill>
                  <a:srgbClr val="585858"/>
                </a:solidFill>
                <a:latin typeface="Roboto Bk"/>
                <a:cs typeface="Roboto Bk"/>
              </a:rPr>
              <a:t>condições</a:t>
            </a:r>
            <a:r>
              <a:rPr sz="1600" b="1" spc="-25" dirty="0">
                <a:solidFill>
                  <a:srgbClr val="585858"/>
                </a:solidFill>
                <a:latin typeface="Roboto Bk"/>
                <a:cs typeface="Roboto Bk"/>
              </a:rPr>
              <a:t> </a:t>
            </a:r>
            <a:r>
              <a:rPr sz="1600" b="1" dirty="0">
                <a:solidFill>
                  <a:srgbClr val="585858"/>
                </a:solidFill>
                <a:latin typeface="Roboto Bk"/>
                <a:cs typeface="Roboto Bk"/>
              </a:rPr>
              <a:t>e</a:t>
            </a:r>
            <a:r>
              <a:rPr sz="1600" b="1" spc="-45" dirty="0">
                <a:solidFill>
                  <a:srgbClr val="585858"/>
                </a:solidFill>
                <a:latin typeface="Roboto Bk"/>
                <a:cs typeface="Roboto Bk"/>
              </a:rPr>
              <a:t> </a:t>
            </a:r>
            <a:r>
              <a:rPr sz="1600" b="1" dirty="0">
                <a:solidFill>
                  <a:srgbClr val="585858"/>
                </a:solidFill>
                <a:latin typeface="Roboto Bk"/>
                <a:cs typeface="Roboto Bk"/>
              </a:rPr>
              <a:t>regiões</a:t>
            </a:r>
            <a:r>
              <a:rPr sz="1600" b="1" spc="-20" dirty="0">
                <a:solidFill>
                  <a:srgbClr val="585858"/>
                </a:solidFill>
                <a:latin typeface="Roboto Bk"/>
                <a:cs typeface="Roboto Bk"/>
              </a:rPr>
              <a:t> </a:t>
            </a:r>
            <a:r>
              <a:rPr sz="1600" b="1" dirty="0">
                <a:solidFill>
                  <a:srgbClr val="585858"/>
                </a:solidFill>
                <a:latin typeface="Roboto Bk"/>
                <a:cs typeface="Roboto Bk"/>
              </a:rPr>
              <a:t>de</a:t>
            </a:r>
            <a:r>
              <a:rPr sz="1600" b="1" spc="-45" dirty="0">
                <a:solidFill>
                  <a:srgbClr val="585858"/>
                </a:solidFill>
                <a:latin typeface="Roboto Bk"/>
                <a:cs typeface="Roboto Bk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Roboto Bk"/>
                <a:cs typeface="Roboto Bk"/>
              </a:rPr>
              <a:t>contratação.</a:t>
            </a:r>
            <a:endParaRPr sz="1600">
              <a:latin typeface="Roboto Bk"/>
              <a:cs typeface="Roboto B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3119" y="3399484"/>
            <a:ext cx="4745990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1" spc="560" dirty="0">
                <a:solidFill>
                  <a:srgbClr val="4E1F95"/>
                </a:solidFill>
                <a:latin typeface="Verdana"/>
                <a:cs typeface="Verdana"/>
              </a:rPr>
              <a:t>Por</a:t>
            </a:r>
            <a:r>
              <a:rPr sz="4000" b="1" spc="-380" dirty="0">
                <a:solidFill>
                  <a:srgbClr val="4E1F95"/>
                </a:solidFill>
                <a:latin typeface="Verdana"/>
                <a:cs typeface="Verdana"/>
              </a:rPr>
              <a:t> </a:t>
            </a:r>
            <a:r>
              <a:rPr sz="4000" b="1" spc="500" dirty="0">
                <a:solidFill>
                  <a:srgbClr val="4E1F95"/>
                </a:solidFill>
                <a:latin typeface="Verdana"/>
                <a:cs typeface="Verdana"/>
              </a:rPr>
              <a:t>que </a:t>
            </a:r>
            <a:r>
              <a:rPr sz="4000" b="1" spc="555" dirty="0">
                <a:solidFill>
                  <a:srgbClr val="4E1F95"/>
                </a:solidFill>
                <a:latin typeface="Verdana"/>
                <a:cs typeface="Verdana"/>
              </a:rPr>
              <a:t>microchipar</a:t>
            </a:r>
            <a:r>
              <a:rPr sz="4000" b="1" spc="-315" dirty="0">
                <a:solidFill>
                  <a:srgbClr val="4E1F95"/>
                </a:solidFill>
                <a:latin typeface="Verdana"/>
                <a:cs typeface="Verdana"/>
              </a:rPr>
              <a:t> </a:t>
            </a:r>
            <a:r>
              <a:rPr sz="4000" b="1" spc="250" dirty="0">
                <a:solidFill>
                  <a:srgbClr val="4E1F95"/>
                </a:solidFill>
                <a:latin typeface="Verdana"/>
                <a:cs typeface="Verdana"/>
              </a:rPr>
              <a:t>o </a:t>
            </a:r>
            <a:r>
              <a:rPr sz="4000" b="1" spc="195" dirty="0">
                <a:solidFill>
                  <a:srgbClr val="4E1F95"/>
                </a:solidFill>
                <a:latin typeface="Verdana"/>
                <a:cs typeface="Verdana"/>
              </a:rPr>
              <a:t>pet?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60105" y="11655297"/>
            <a:ext cx="4441190" cy="1418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315" dirty="0">
                <a:solidFill>
                  <a:srgbClr val="49A970"/>
                </a:solidFill>
                <a:latin typeface="Verdana"/>
                <a:cs typeface="Verdana"/>
              </a:rPr>
              <a:t>Importante</a:t>
            </a:r>
            <a:r>
              <a:rPr sz="2800" b="1" spc="-215" dirty="0">
                <a:solidFill>
                  <a:srgbClr val="49A970"/>
                </a:solidFill>
                <a:latin typeface="Verdana"/>
                <a:cs typeface="Verdana"/>
              </a:rPr>
              <a:t> </a:t>
            </a:r>
            <a:r>
              <a:rPr sz="2800" b="1" spc="-50" dirty="0">
                <a:solidFill>
                  <a:srgbClr val="49A970"/>
                </a:solidFill>
                <a:latin typeface="Verdana"/>
                <a:cs typeface="Verdana"/>
              </a:rPr>
              <a:t>!</a:t>
            </a:r>
            <a:endParaRPr sz="2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850"/>
              </a:spcBef>
            </a:pPr>
            <a:r>
              <a:rPr sz="2400" b="1" dirty="0">
                <a:solidFill>
                  <a:srgbClr val="49A970"/>
                </a:solidFill>
                <a:latin typeface="Roboto"/>
                <a:cs typeface="Roboto"/>
              </a:rPr>
              <a:t>As</a:t>
            </a:r>
            <a:r>
              <a:rPr sz="2400" b="1" spc="-15" dirty="0">
                <a:solidFill>
                  <a:srgbClr val="49A970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49A970"/>
                </a:solidFill>
                <a:latin typeface="Roboto"/>
                <a:cs typeface="Roboto"/>
              </a:rPr>
              <a:t>carências</a:t>
            </a:r>
            <a:r>
              <a:rPr sz="2400" b="1" spc="20" dirty="0">
                <a:solidFill>
                  <a:srgbClr val="49A970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49A970"/>
                </a:solidFill>
                <a:latin typeface="Roboto"/>
                <a:cs typeface="Roboto"/>
              </a:rPr>
              <a:t>dos</a:t>
            </a:r>
            <a:r>
              <a:rPr sz="2400" b="1" spc="10" dirty="0">
                <a:solidFill>
                  <a:srgbClr val="49A970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49A970"/>
                </a:solidFill>
                <a:latin typeface="Roboto"/>
                <a:cs typeface="Roboto"/>
              </a:rPr>
              <a:t>planos</a:t>
            </a:r>
            <a:r>
              <a:rPr sz="2400" b="1" spc="5" dirty="0">
                <a:solidFill>
                  <a:srgbClr val="49A970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49A970"/>
                </a:solidFill>
                <a:latin typeface="Roboto"/>
                <a:cs typeface="Roboto"/>
              </a:rPr>
              <a:t>iniciam </a:t>
            </a:r>
            <a:r>
              <a:rPr sz="2400" b="1" dirty="0">
                <a:solidFill>
                  <a:srgbClr val="49A970"/>
                </a:solidFill>
                <a:latin typeface="Roboto"/>
                <a:cs typeface="Roboto"/>
              </a:rPr>
              <a:t>após</a:t>
            </a:r>
            <a:r>
              <a:rPr sz="2400" b="1" spc="-20" dirty="0">
                <a:solidFill>
                  <a:srgbClr val="49A970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49A970"/>
                </a:solidFill>
                <a:latin typeface="Roboto"/>
                <a:cs typeface="Roboto"/>
              </a:rPr>
              <a:t>a</a:t>
            </a:r>
            <a:r>
              <a:rPr sz="2400" b="1" spc="5" dirty="0">
                <a:solidFill>
                  <a:srgbClr val="49A970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49A970"/>
                </a:solidFill>
                <a:latin typeface="Roboto"/>
                <a:cs typeface="Roboto"/>
              </a:rPr>
              <a:t>microchipagem do</a:t>
            </a:r>
            <a:r>
              <a:rPr sz="2400" b="1" spc="-10" dirty="0">
                <a:solidFill>
                  <a:srgbClr val="49A970"/>
                </a:solidFill>
                <a:latin typeface="Roboto"/>
                <a:cs typeface="Roboto"/>
              </a:rPr>
              <a:t> </a:t>
            </a:r>
            <a:r>
              <a:rPr sz="2400" b="1" spc="-25" dirty="0">
                <a:solidFill>
                  <a:srgbClr val="49A970"/>
                </a:solidFill>
                <a:latin typeface="Roboto"/>
                <a:cs typeface="Roboto"/>
              </a:rPr>
              <a:t>pet</a:t>
            </a:r>
            <a:endParaRPr sz="2400">
              <a:latin typeface="Roboto"/>
              <a:cs typeface="Roboto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Entenda:</a:t>
            </a: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pc="-10" dirty="0"/>
          </a:p>
          <a:p>
            <a:pPr marL="388620">
              <a:lnSpc>
                <a:spcPct val="100000"/>
              </a:lnSpc>
            </a:pPr>
            <a:r>
              <a:rPr sz="3000" dirty="0"/>
              <a:t>Simples</a:t>
            </a:r>
            <a:r>
              <a:rPr sz="3000" spc="-15" dirty="0"/>
              <a:t> </a:t>
            </a:r>
            <a:r>
              <a:rPr sz="3000" dirty="0"/>
              <a:t>como</a:t>
            </a:r>
            <a:r>
              <a:rPr sz="3000" spc="5" dirty="0"/>
              <a:t> </a:t>
            </a:r>
            <a:r>
              <a:rPr sz="3000" spc="-10" dirty="0"/>
              <a:t>aplicação</a:t>
            </a:r>
            <a:endParaRPr sz="3000"/>
          </a:p>
          <a:p>
            <a:pPr marL="388620">
              <a:lnSpc>
                <a:spcPct val="100000"/>
              </a:lnSpc>
            </a:pPr>
            <a:r>
              <a:rPr sz="3000" dirty="0"/>
              <a:t>de</a:t>
            </a:r>
            <a:r>
              <a:rPr sz="3000" spc="-20" dirty="0"/>
              <a:t> </a:t>
            </a:r>
            <a:r>
              <a:rPr sz="3000" dirty="0"/>
              <a:t>uma</a:t>
            </a:r>
            <a:r>
              <a:rPr sz="3000" spc="-20" dirty="0"/>
              <a:t> </a:t>
            </a:r>
            <a:r>
              <a:rPr sz="3000" spc="-10" dirty="0"/>
              <a:t>vacina</a:t>
            </a:r>
            <a:endParaRPr sz="3000"/>
          </a:p>
          <a:p>
            <a:pPr>
              <a:lnSpc>
                <a:spcPct val="100000"/>
              </a:lnSpc>
            </a:pPr>
            <a:endParaRPr sz="3000"/>
          </a:p>
          <a:p>
            <a:pPr marL="388620">
              <a:lnSpc>
                <a:spcPct val="100000"/>
              </a:lnSpc>
              <a:spcBef>
                <a:spcPts val="5"/>
              </a:spcBef>
            </a:pPr>
            <a:r>
              <a:rPr sz="3000" dirty="0"/>
              <a:t>Moderna</a:t>
            </a:r>
            <a:r>
              <a:rPr sz="3000" spc="10" dirty="0"/>
              <a:t> </a:t>
            </a:r>
            <a:r>
              <a:rPr sz="3000" dirty="0"/>
              <a:t>e </a:t>
            </a:r>
            <a:r>
              <a:rPr sz="3000" spc="-10" dirty="0"/>
              <a:t>eficaz</a:t>
            </a:r>
            <a:endParaRPr sz="3000"/>
          </a:p>
          <a:p>
            <a:pPr marL="388620">
              <a:lnSpc>
                <a:spcPct val="100000"/>
              </a:lnSpc>
            </a:pPr>
            <a:r>
              <a:rPr sz="3000" dirty="0"/>
              <a:t>identificação</a:t>
            </a:r>
            <a:r>
              <a:rPr sz="3000" spc="25" dirty="0"/>
              <a:t> </a:t>
            </a:r>
            <a:r>
              <a:rPr sz="3000" dirty="0"/>
              <a:t>do</a:t>
            </a:r>
            <a:r>
              <a:rPr sz="3000" spc="-5" dirty="0"/>
              <a:t> </a:t>
            </a:r>
            <a:r>
              <a:rPr sz="3000" dirty="0"/>
              <a:t>pet</a:t>
            </a:r>
            <a:r>
              <a:rPr sz="3000" spc="-5" dirty="0"/>
              <a:t> </a:t>
            </a:r>
            <a:r>
              <a:rPr sz="3000" dirty="0"/>
              <a:t>e</a:t>
            </a:r>
            <a:r>
              <a:rPr sz="3000" spc="-5" dirty="0"/>
              <a:t> </a:t>
            </a:r>
            <a:r>
              <a:rPr sz="3000" spc="-25" dirty="0"/>
              <a:t>do</a:t>
            </a:r>
            <a:endParaRPr sz="3000"/>
          </a:p>
          <a:p>
            <a:pPr marL="388620">
              <a:lnSpc>
                <a:spcPct val="100000"/>
              </a:lnSpc>
            </a:pPr>
            <a:r>
              <a:rPr sz="3000" spc="-10" dirty="0"/>
              <a:t>tutor</a:t>
            </a:r>
            <a:endParaRPr sz="3000"/>
          </a:p>
          <a:p>
            <a:pPr marL="388620" marR="143510" algn="just">
              <a:lnSpc>
                <a:spcPct val="100000"/>
              </a:lnSpc>
              <a:spcBef>
                <a:spcPts val="3600"/>
              </a:spcBef>
            </a:pPr>
            <a:r>
              <a:rPr sz="3000" dirty="0"/>
              <a:t>Registro</a:t>
            </a:r>
            <a:r>
              <a:rPr sz="3000" spc="-20" dirty="0"/>
              <a:t> </a:t>
            </a:r>
            <a:r>
              <a:rPr sz="3000" dirty="0"/>
              <a:t>de</a:t>
            </a:r>
            <a:r>
              <a:rPr sz="3000" spc="-5" dirty="0"/>
              <a:t> </a:t>
            </a:r>
            <a:r>
              <a:rPr sz="3000" dirty="0"/>
              <a:t>histórico</a:t>
            </a:r>
            <a:r>
              <a:rPr sz="3000" spc="10" dirty="0"/>
              <a:t> </a:t>
            </a:r>
            <a:r>
              <a:rPr sz="3000" spc="-25" dirty="0"/>
              <a:t>de </a:t>
            </a:r>
            <a:r>
              <a:rPr sz="3000" dirty="0"/>
              <a:t>saúde</a:t>
            </a:r>
            <a:r>
              <a:rPr sz="3000" spc="-15" dirty="0"/>
              <a:t> </a:t>
            </a:r>
            <a:r>
              <a:rPr sz="3000" dirty="0"/>
              <a:t>do</a:t>
            </a:r>
            <a:r>
              <a:rPr sz="3000" spc="-25" dirty="0"/>
              <a:t> </a:t>
            </a:r>
            <a:r>
              <a:rPr sz="3000" dirty="0"/>
              <a:t>pet</a:t>
            </a:r>
            <a:r>
              <a:rPr sz="3000" spc="-10" dirty="0"/>
              <a:t> </a:t>
            </a:r>
            <a:r>
              <a:rPr sz="3000" dirty="0"/>
              <a:t>em um</a:t>
            </a:r>
            <a:r>
              <a:rPr sz="3000" spc="-10" dirty="0"/>
              <a:t> </a:t>
            </a:r>
            <a:r>
              <a:rPr sz="3000" spc="-25" dirty="0"/>
              <a:t>só </a:t>
            </a:r>
            <a:r>
              <a:rPr sz="3000" spc="-10" dirty="0"/>
              <a:t>lugar</a:t>
            </a:r>
            <a:endParaRPr sz="3000"/>
          </a:p>
          <a:p>
            <a:pPr>
              <a:lnSpc>
                <a:spcPct val="100000"/>
              </a:lnSpc>
            </a:pPr>
            <a:endParaRPr sz="3000"/>
          </a:p>
          <a:p>
            <a:pPr marL="388620">
              <a:lnSpc>
                <a:spcPct val="100000"/>
              </a:lnSpc>
            </a:pPr>
            <a:r>
              <a:rPr sz="3000" spc="-10" dirty="0"/>
              <a:t>Imperceptível</a:t>
            </a:r>
            <a:endParaRPr sz="3000"/>
          </a:p>
          <a:p>
            <a:pPr>
              <a:lnSpc>
                <a:spcPct val="100000"/>
              </a:lnSpc>
            </a:pPr>
            <a:endParaRPr sz="3000"/>
          </a:p>
          <a:p>
            <a:pPr marL="388620" algn="just">
              <a:lnSpc>
                <a:spcPct val="100000"/>
              </a:lnSpc>
            </a:pPr>
            <a:r>
              <a:rPr sz="3000" dirty="0"/>
              <a:t>É</a:t>
            </a:r>
            <a:r>
              <a:rPr sz="3000" spc="-10" dirty="0"/>
              <a:t> </a:t>
            </a:r>
            <a:r>
              <a:rPr sz="3000" dirty="0"/>
              <a:t>grátis</a:t>
            </a:r>
            <a:r>
              <a:rPr sz="3000" spc="5" dirty="0"/>
              <a:t> </a:t>
            </a:r>
            <a:r>
              <a:rPr sz="3000" dirty="0"/>
              <a:t>no</a:t>
            </a:r>
            <a:r>
              <a:rPr sz="3000" spc="-15" dirty="0"/>
              <a:t> </a:t>
            </a:r>
            <a:r>
              <a:rPr sz="3000" dirty="0"/>
              <a:t>seu</a:t>
            </a:r>
            <a:r>
              <a:rPr sz="3000" spc="-10" dirty="0"/>
              <a:t> plano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6A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1157</Words>
  <Application>Microsoft Office PowerPoint</Application>
  <PresentationFormat>Personalizar</PresentationFormat>
  <Paragraphs>413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Office Theme</vt:lpstr>
      <vt:lpstr>Plano</vt:lpstr>
      <vt:lpstr>Planos de</vt:lpstr>
      <vt:lpstr>Plano de saúde pet</vt:lpstr>
      <vt:lpstr>Coberturas e Carências</vt:lpstr>
      <vt:lpstr>Limites</vt:lpstr>
      <vt:lpstr>Benefícios</vt:lpstr>
      <vt:lpstr>Benefícios</vt:lpstr>
      <vt:lpstr>Formas de Pagamento</vt:lpstr>
      <vt:lpstr>Microchipagem</vt:lpstr>
      <vt:lpstr>Carência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Carla Aparecida Barreto</dc:creator>
  <cp:lastModifiedBy>Dell</cp:lastModifiedBy>
  <cp:revision>1</cp:revision>
  <dcterms:created xsi:type="dcterms:W3CDTF">2024-04-23T19:07:48Z</dcterms:created>
  <dcterms:modified xsi:type="dcterms:W3CDTF">2024-04-23T19:10:06Z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2024-04-23T00:00:00Z</vt:filetime>
  </property>
  <property fmtid="{D5CDD505-2E9C-101B-9397-08002B2CF9AE}" pid="5" name="Producer">
    <vt:lpwstr>Microsoft® PowerPoint® 2019</vt:lpwstr>
  </property>
</Properties>
</file>